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200638" cy="24120475"/>
  <p:notesSz cx="6858000" cy="9144000"/>
  <p:defaultTextStyle>
    <a:defPPr>
      <a:defRPr lang="en-US"/>
    </a:defPPr>
    <a:lvl1pPr marL="0" algn="l" defTabSz="3231398" rtl="0" eaLnBrk="1" latinLnBrk="0" hangingPunct="1">
      <a:defRPr sz="6361" kern="1200">
        <a:solidFill>
          <a:schemeClr val="tx1"/>
        </a:solidFill>
        <a:latin typeface="+mn-lt"/>
        <a:ea typeface="+mn-ea"/>
        <a:cs typeface="+mn-cs"/>
      </a:defRPr>
    </a:lvl1pPr>
    <a:lvl2pPr marL="1615699" algn="l" defTabSz="3231398" rtl="0" eaLnBrk="1" latinLnBrk="0" hangingPunct="1">
      <a:defRPr sz="6361" kern="1200">
        <a:solidFill>
          <a:schemeClr val="tx1"/>
        </a:solidFill>
        <a:latin typeface="+mn-lt"/>
        <a:ea typeface="+mn-ea"/>
        <a:cs typeface="+mn-cs"/>
      </a:defRPr>
    </a:lvl2pPr>
    <a:lvl3pPr marL="3231398" algn="l" defTabSz="3231398" rtl="0" eaLnBrk="1" latinLnBrk="0" hangingPunct="1">
      <a:defRPr sz="6361" kern="1200">
        <a:solidFill>
          <a:schemeClr val="tx1"/>
        </a:solidFill>
        <a:latin typeface="+mn-lt"/>
        <a:ea typeface="+mn-ea"/>
        <a:cs typeface="+mn-cs"/>
      </a:defRPr>
    </a:lvl3pPr>
    <a:lvl4pPr marL="4847097" algn="l" defTabSz="3231398" rtl="0" eaLnBrk="1" latinLnBrk="0" hangingPunct="1">
      <a:defRPr sz="6361" kern="1200">
        <a:solidFill>
          <a:schemeClr val="tx1"/>
        </a:solidFill>
        <a:latin typeface="+mn-lt"/>
        <a:ea typeface="+mn-ea"/>
        <a:cs typeface="+mn-cs"/>
      </a:defRPr>
    </a:lvl4pPr>
    <a:lvl5pPr marL="6462796" algn="l" defTabSz="3231398" rtl="0" eaLnBrk="1" latinLnBrk="0" hangingPunct="1">
      <a:defRPr sz="6361" kern="1200">
        <a:solidFill>
          <a:schemeClr val="tx1"/>
        </a:solidFill>
        <a:latin typeface="+mn-lt"/>
        <a:ea typeface="+mn-ea"/>
        <a:cs typeface="+mn-cs"/>
      </a:defRPr>
    </a:lvl5pPr>
    <a:lvl6pPr marL="8078495" algn="l" defTabSz="3231398" rtl="0" eaLnBrk="1" latinLnBrk="0" hangingPunct="1">
      <a:defRPr sz="6361" kern="1200">
        <a:solidFill>
          <a:schemeClr val="tx1"/>
        </a:solidFill>
        <a:latin typeface="+mn-lt"/>
        <a:ea typeface="+mn-ea"/>
        <a:cs typeface="+mn-cs"/>
      </a:defRPr>
    </a:lvl6pPr>
    <a:lvl7pPr marL="9694194" algn="l" defTabSz="3231398" rtl="0" eaLnBrk="1" latinLnBrk="0" hangingPunct="1">
      <a:defRPr sz="6361" kern="1200">
        <a:solidFill>
          <a:schemeClr val="tx1"/>
        </a:solidFill>
        <a:latin typeface="+mn-lt"/>
        <a:ea typeface="+mn-ea"/>
        <a:cs typeface="+mn-cs"/>
      </a:defRPr>
    </a:lvl7pPr>
    <a:lvl8pPr marL="11309894" algn="l" defTabSz="3231398" rtl="0" eaLnBrk="1" latinLnBrk="0" hangingPunct="1">
      <a:defRPr sz="6361" kern="1200">
        <a:solidFill>
          <a:schemeClr val="tx1"/>
        </a:solidFill>
        <a:latin typeface="+mn-lt"/>
        <a:ea typeface="+mn-ea"/>
        <a:cs typeface="+mn-cs"/>
      </a:defRPr>
    </a:lvl8pPr>
    <a:lvl9pPr marL="12925593" algn="l" defTabSz="3231398" rtl="0" eaLnBrk="1" latinLnBrk="0" hangingPunct="1">
      <a:defRPr sz="63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4" autoAdjust="0"/>
    <p:restoredTop sz="94660"/>
  </p:normalViewPr>
  <p:slideViewPr>
    <p:cSldViewPr snapToGrid="0">
      <p:cViewPr varScale="1">
        <p:scale>
          <a:sx n="20" d="100"/>
          <a:sy n="20" d="100"/>
        </p:scale>
        <p:origin x="56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629305-82FE-4B1C-B2A4-9756F91B9C86}" type="doc">
      <dgm:prSet loTypeId="urn:microsoft.com/office/officeart/2008/layout/AlternatingHexagons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CA"/>
        </a:p>
      </dgm:t>
    </dgm:pt>
    <dgm:pt modelId="{E1666081-CBDD-4799-855A-B5DABF24F0AF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64E9B939-F817-43FA-9982-2C2751A31199}" type="parTrans" cxnId="{5E1703F1-1F55-4804-BDBC-7B2FBFE53C65}">
      <dgm:prSet/>
      <dgm:spPr/>
      <dgm:t>
        <a:bodyPr/>
        <a:lstStyle/>
        <a:p>
          <a:endParaRPr lang="en-CA"/>
        </a:p>
      </dgm:t>
    </dgm:pt>
    <dgm:pt modelId="{FAEFFFF1-E759-4844-8979-E5F067EACA73}" type="sibTrans" cxnId="{5E1703F1-1F55-4804-BDBC-7B2FBFE53C65}">
      <dgm:prSet/>
      <dgm:spPr/>
      <dgm:t>
        <a:bodyPr/>
        <a:lstStyle/>
        <a:p>
          <a:endParaRPr lang="en-CA"/>
        </a:p>
      </dgm:t>
    </dgm:pt>
    <dgm:pt modelId="{6791A10F-9059-4429-859B-C4D2A16A4B91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17B8DEC4-B62B-4F67-9F12-90A89D23C74A}" type="parTrans" cxnId="{BF518D3C-E493-4848-814A-D11BF4420E4F}">
      <dgm:prSet/>
      <dgm:spPr/>
      <dgm:t>
        <a:bodyPr/>
        <a:lstStyle/>
        <a:p>
          <a:endParaRPr lang="en-CA"/>
        </a:p>
      </dgm:t>
    </dgm:pt>
    <dgm:pt modelId="{1C0ABA59-6AF0-466D-8DEB-BB35DDF839B6}" type="sibTrans" cxnId="{BF518D3C-E493-4848-814A-D11BF4420E4F}">
      <dgm:prSet/>
      <dgm:spPr/>
      <dgm:t>
        <a:bodyPr/>
        <a:lstStyle/>
        <a:p>
          <a:endParaRPr lang="en-CA"/>
        </a:p>
      </dgm:t>
    </dgm:pt>
    <dgm:pt modelId="{4536C284-E38F-4FC7-997A-F736F1E844DE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0E80B55E-BA58-4D48-A8CA-428817001B9F}" type="parTrans" cxnId="{DB690DD7-3648-49B4-9673-7B9123661478}">
      <dgm:prSet/>
      <dgm:spPr/>
      <dgm:t>
        <a:bodyPr/>
        <a:lstStyle/>
        <a:p>
          <a:endParaRPr lang="en-CA"/>
        </a:p>
      </dgm:t>
    </dgm:pt>
    <dgm:pt modelId="{8DDE6482-63D6-40FA-B1D3-4D6606DFFB2E}" type="sibTrans" cxnId="{DB690DD7-3648-49B4-9673-7B9123661478}">
      <dgm:prSet/>
      <dgm:spPr/>
      <dgm:t>
        <a:bodyPr/>
        <a:lstStyle/>
        <a:p>
          <a:endParaRPr lang="en-CA"/>
        </a:p>
      </dgm:t>
    </dgm:pt>
    <dgm:pt modelId="{FD0A78A0-965B-4065-8758-5136EB7B1EF5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2839F1D0-E197-4C30-904D-C5968FAE567D}" type="parTrans" cxnId="{671A4D92-D123-4B58-A041-DDB27A9EBBA8}">
      <dgm:prSet/>
      <dgm:spPr/>
      <dgm:t>
        <a:bodyPr/>
        <a:lstStyle/>
        <a:p>
          <a:endParaRPr lang="en-CA"/>
        </a:p>
      </dgm:t>
    </dgm:pt>
    <dgm:pt modelId="{540AD101-2E2A-40EF-8417-1D47D18F95E3}" type="sibTrans" cxnId="{671A4D92-D123-4B58-A041-DDB27A9EBBA8}">
      <dgm:prSet/>
      <dgm:spPr/>
      <dgm:t>
        <a:bodyPr/>
        <a:lstStyle/>
        <a:p>
          <a:endParaRPr lang="en-CA"/>
        </a:p>
      </dgm:t>
    </dgm:pt>
    <dgm:pt modelId="{9D7C8450-2CB1-404B-BEFE-86DE8A72A389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3F984BA2-D06C-4235-AC1F-A68938DB473A}" type="parTrans" cxnId="{04EF6AF4-6CBF-451C-AF2D-7DCFF5B7616A}">
      <dgm:prSet/>
      <dgm:spPr/>
      <dgm:t>
        <a:bodyPr/>
        <a:lstStyle/>
        <a:p>
          <a:endParaRPr lang="en-CA"/>
        </a:p>
      </dgm:t>
    </dgm:pt>
    <dgm:pt modelId="{0447B9C5-C46F-4F58-9F46-78A43B295470}" type="sibTrans" cxnId="{04EF6AF4-6CBF-451C-AF2D-7DCFF5B7616A}">
      <dgm:prSet/>
      <dgm:spPr/>
      <dgm:t>
        <a:bodyPr/>
        <a:lstStyle/>
        <a:p>
          <a:endParaRPr lang="en-CA"/>
        </a:p>
      </dgm:t>
    </dgm:pt>
    <dgm:pt modelId="{91BFDAFC-9B8D-4C30-A3E0-0DDBC29F125B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E6549A5D-3FFD-4B41-8DC9-E4E967D5EA15}" type="parTrans" cxnId="{0DD9BEE3-A3DB-4DA8-834D-E164E049B3B6}">
      <dgm:prSet/>
      <dgm:spPr/>
      <dgm:t>
        <a:bodyPr/>
        <a:lstStyle/>
        <a:p>
          <a:endParaRPr lang="en-CA"/>
        </a:p>
      </dgm:t>
    </dgm:pt>
    <dgm:pt modelId="{EC683138-539F-412E-ABFA-046A03C0FA32}" type="sibTrans" cxnId="{0DD9BEE3-A3DB-4DA8-834D-E164E049B3B6}">
      <dgm:prSet/>
      <dgm:spPr/>
      <dgm:t>
        <a:bodyPr/>
        <a:lstStyle/>
        <a:p>
          <a:endParaRPr lang="en-CA"/>
        </a:p>
      </dgm:t>
    </dgm:pt>
    <dgm:pt modelId="{5FB082F6-01B3-45C4-923D-4DBE7BC7C2D4}" type="pres">
      <dgm:prSet presAssocID="{85629305-82FE-4B1C-B2A4-9756F91B9C86}" presName="Name0" presStyleCnt="0">
        <dgm:presLayoutVars>
          <dgm:chMax/>
          <dgm:chPref/>
          <dgm:dir/>
          <dgm:animLvl val="lvl"/>
        </dgm:presLayoutVars>
      </dgm:prSet>
      <dgm:spPr/>
    </dgm:pt>
    <dgm:pt modelId="{1A35AF1F-F776-4747-A309-2F399B534B82}" type="pres">
      <dgm:prSet presAssocID="{E1666081-CBDD-4799-855A-B5DABF24F0AF}" presName="composite" presStyleCnt="0"/>
      <dgm:spPr/>
    </dgm:pt>
    <dgm:pt modelId="{ED0C11F6-8E03-4228-8D1A-1D07CD52FADA}" type="pres">
      <dgm:prSet presAssocID="{E1666081-CBDD-4799-855A-B5DABF24F0A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AA8196C0-A443-483A-8E14-ED00FAF03801}" type="pres">
      <dgm:prSet presAssocID="{E1666081-CBDD-4799-855A-B5DABF24F0A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66EE7C5-B903-45D8-8383-EFC2A157A92B}" type="pres">
      <dgm:prSet presAssocID="{E1666081-CBDD-4799-855A-B5DABF24F0AF}" presName="BalanceSpacing" presStyleCnt="0"/>
      <dgm:spPr/>
    </dgm:pt>
    <dgm:pt modelId="{5A789BA3-5BDC-47A3-9C48-BBFDCB96E628}" type="pres">
      <dgm:prSet presAssocID="{E1666081-CBDD-4799-855A-B5DABF24F0AF}" presName="BalanceSpacing1" presStyleCnt="0"/>
      <dgm:spPr/>
    </dgm:pt>
    <dgm:pt modelId="{500A7FF5-4A0C-4872-BC31-B7E62312AE29}" type="pres">
      <dgm:prSet presAssocID="{FAEFFFF1-E759-4844-8979-E5F067EACA73}" presName="Accent1Text" presStyleLbl="node1" presStyleIdx="1" presStyleCnt="6"/>
      <dgm:spPr/>
    </dgm:pt>
    <dgm:pt modelId="{98D6BEB7-33C8-4191-85EA-49243A6AA5BB}" type="pres">
      <dgm:prSet presAssocID="{FAEFFFF1-E759-4844-8979-E5F067EACA73}" presName="spaceBetweenRectangles" presStyleCnt="0"/>
      <dgm:spPr/>
    </dgm:pt>
    <dgm:pt modelId="{A69BE243-3BD2-4C05-B358-9C65D08C6FED}" type="pres">
      <dgm:prSet presAssocID="{4536C284-E38F-4FC7-997A-F736F1E844DE}" presName="composite" presStyleCnt="0"/>
      <dgm:spPr/>
    </dgm:pt>
    <dgm:pt modelId="{24F31F2A-2CC6-4895-9FF0-C0423B70940D}" type="pres">
      <dgm:prSet presAssocID="{4536C284-E38F-4FC7-997A-F736F1E844DE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996E4A34-0C3A-4AB3-9A6E-933F938C660A}" type="pres">
      <dgm:prSet presAssocID="{4536C284-E38F-4FC7-997A-F736F1E844DE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CA0C7B2-6A53-4EDB-AE9F-0E4BAB9A78EE}" type="pres">
      <dgm:prSet presAssocID="{4536C284-E38F-4FC7-997A-F736F1E844DE}" presName="BalanceSpacing" presStyleCnt="0"/>
      <dgm:spPr/>
    </dgm:pt>
    <dgm:pt modelId="{69036681-9B5D-439B-B834-E7A34888368F}" type="pres">
      <dgm:prSet presAssocID="{4536C284-E38F-4FC7-997A-F736F1E844DE}" presName="BalanceSpacing1" presStyleCnt="0"/>
      <dgm:spPr/>
    </dgm:pt>
    <dgm:pt modelId="{6C5E8407-9B96-4DA8-9D52-77FC17D80D09}" type="pres">
      <dgm:prSet presAssocID="{8DDE6482-63D6-40FA-B1D3-4D6606DFFB2E}" presName="Accent1Text" presStyleLbl="node1" presStyleIdx="3" presStyleCnt="6"/>
      <dgm:spPr/>
    </dgm:pt>
    <dgm:pt modelId="{C635EDD0-6CC5-4D19-BBD4-E7976FFCB000}" type="pres">
      <dgm:prSet presAssocID="{8DDE6482-63D6-40FA-B1D3-4D6606DFFB2E}" presName="spaceBetweenRectangles" presStyleCnt="0"/>
      <dgm:spPr/>
    </dgm:pt>
    <dgm:pt modelId="{A47D13F5-1AD7-4E7A-9FED-020AD2B84A36}" type="pres">
      <dgm:prSet presAssocID="{9D7C8450-2CB1-404B-BEFE-86DE8A72A389}" presName="composite" presStyleCnt="0"/>
      <dgm:spPr/>
    </dgm:pt>
    <dgm:pt modelId="{7D4E20AA-37E2-47A8-8707-235F6B707C50}" type="pres">
      <dgm:prSet presAssocID="{9D7C8450-2CB1-404B-BEFE-86DE8A72A389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D696DBB9-0FDA-43E8-AA8C-AFE5F4E42050}" type="pres">
      <dgm:prSet presAssocID="{9D7C8450-2CB1-404B-BEFE-86DE8A72A38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4E263A7D-70B4-4EC2-8350-C1AE5941212C}" type="pres">
      <dgm:prSet presAssocID="{9D7C8450-2CB1-404B-BEFE-86DE8A72A389}" presName="BalanceSpacing" presStyleCnt="0"/>
      <dgm:spPr/>
    </dgm:pt>
    <dgm:pt modelId="{91A3D77E-9B02-4808-A3EF-CE0C856FC289}" type="pres">
      <dgm:prSet presAssocID="{9D7C8450-2CB1-404B-BEFE-86DE8A72A389}" presName="BalanceSpacing1" presStyleCnt="0"/>
      <dgm:spPr/>
    </dgm:pt>
    <dgm:pt modelId="{BD9E120E-77A3-4322-954F-B5409AE16AE3}" type="pres">
      <dgm:prSet presAssocID="{0447B9C5-C46F-4F58-9F46-78A43B295470}" presName="Accent1Text" presStyleLbl="node1" presStyleIdx="5" presStyleCnt="6"/>
      <dgm:spPr/>
    </dgm:pt>
  </dgm:ptLst>
  <dgm:cxnLst>
    <dgm:cxn modelId="{0EA4CD26-3FE3-4B78-AC6D-53A9ED2671A2}" type="presOf" srcId="{4536C284-E38F-4FC7-997A-F736F1E844DE}" destId="{24F31F2A-2CC6-4895-9FF0-C0423B70940D}" srcOrd="0" destOrd="0" presId="urn:microsoft.com/office/officeart/2008/layout/AlternatingHexagons"/>
    <dgm:cxn modelId="{671A4D92-D123-4B58-A041-DDB27A9EBBA8}" srcId="{4536C284-E38F-4FC7-997A-F736F1E844DE}" destId="{FD0A78A0-965B-4065-8758-5136EB7B1EF5}" srcOrd="0" destOrd="0" parTransId="{2839F1D0-E197-4C30-904D-C5968FAE567D}" sibTransId="{540AD101-2E2A-40EF-8417-1D47D18F95E3}"/>
    <dgm:cxn modelId="{5E1703F1-1F55-4804-BDBC-7B2FBFE53C65}" srcId="{85629305-82FE-4B1C-B2A4-9756F91B9C86}" destId="{E1666081-CBDD-4799-855A-B5DABF24F0AF}" srcOrd="0" destOrd="0" parTransId="{64E9B939-F817-43FA-9982-2C2751A31199}" sibTransId="{FAEFFFF1-E759-4844-8979-E5F067EACA73}"/>
    <dgm:cxn modelId="{0DD9BEE3-A3DB-4DA8-834D-E164E049B3B6}" srcId="{9D7C8450-2CB1-404B-BEFE-86DE8A72A389}" destId="{91BFDAFC-9B8D-4C30-A3E0-0DDBC29F125B}" srcOrd="0" destOrd="0" parTransId="{E6549A5D-3FFD-4B41-8DC9-E4E967D5EA15}" sibTransId="{EC683138-539F-412E-ABFA-046A03C0FA32}"/>
    <dgm:cxn modelId="{04EF6AF4-6CBF-451C-AF2D-7DCFF5B7616A}" srcId="{85629305-82FE-4B1C-B2A4-9756F91B9C86}" destId="{9D7C8450-2CB1-404B-BEFE-86DE8A72A389}" srcOrd="2" destOrd="0" parTransId="{3F984BA2-D06C-4235-AC1F-A68938DB473A}" sibTransId="{0447B9C5-C46F-4F58-9F46-78A43B295470}"/>
    <dgm:cxn modelId="{DB690DD7-3648-49B4-9673-7B9123661478}" srcId="{85629305-82FE-4B1C-B2A4-9756F91B9C86}" destId="{4536C284-E38F-4FC7-997A-F736F1E844DE}" srcOrd="1" destOrd="0" parTransId="{0E80B55E-BA58-4D48-A8CA-428817001B9F}" sibTransId="{8DDE6482-63D6-40FA-B1D3-4D6606DFFB2E}"/>
    <dgm:cxn modelId="{1387C61C-43FF-47AE-9BC9-798CD79EF2B3}" type="presOf" srcId="{FAEFFFF1-E759-4844-8979-E5F067EACA73}" destId="{500A7FF5-4A0C-4872-BC31-B7E62312AE29}" srcOrd="0" destOrd="0" presId="urn:microsoft.com/office/officeart/2008/layout/AlternatingHexagons"/>
    <dgm:cxn modelId="{CF794A8A-61FA-4428-B57B-F5B32491F491}" type="presOf" srcId="{9D7C8450-2CB1-404B-BEFE-86DE8A72A389}" destId="{7D4E20AA-37E2-47A8-8707-235F6B707C50}" srcOrd="0" destOrd="0" presId="urn:microsoft.com/office/officeart/2008/layout/AlternatingHexagons"/>
    <dgm:cxn modelId="{D4398C8D-A801-4A3E-82EE-1571DF53A7D5}" type="presOf" srcId="{8DDE6482-63D6-40FA-B1D3-4D6606DFFB2E}" destId="{6C5E8407-9B96-4DA8-9D52-77FC17D80D09}" srcOrd="0" destOrd="0" presId="urn:microsoft.com/office/officeart/2008/layout/AlternatingHexagons"/>
    <dgm:cxn modelId="{06ED8D8E-781B-4D70-8421-392F0E76E389}" type="presOf" srcId="{FD0A78A0-965B-4065-8758-5136EB7B1EF5}" destId="{996E4A34-0C3A-4AB3-9A6E-933F938C660A}" srcOrd="0" destOrd="0" presId="urn:microsoft.com/office/officeart/2008/layout/AlternatingHexagons"/>
    <dgm:cxn modelId="{769988A2-BC25-40D5-BE2C-4DE5D2216090}" type="presOf" srcId="{6791A10F-9059-4429-859B-C4D2A16A4B91}" destId="{AA8196C0-A443-483A-8E14-ED00FAF03801}" srcOrd="0" destOrd="0" presId="urn:microsoft.com/office/officeart/2008/layout/AlternatingHexagons"/>
    <dgm:cxn modelId="{B37AFB3D-2213-4843-B611-0CDE7AD9B7CA}" type="presOf" srcId="{E1666081-CBDD-4799-855A-B5DABF24F0AF}" destId="{ED0C11F6-8E03-4228-8D1A-1D07CD52FADA}" srcOrd="0" destOrd="0" presId="urn:microsoft.com/office/officeart/2008/layout/AlternatingHexagons"/>
    <dgm:cxn modelId="{BF518D3C-E493-4848-814A-D11BF4420E4F}" srcId="{E1666081-CBDD-4799-855A-B5DABF24F0AF}" destId="{6791A10F-9059-4429-859B-C4D2A16A4B91}" srcOrd="0" destOrd="0" parTransId="{17B8DEC4-B62B-4F67-9F12-90A89D23C74A}" sibTransId="{1C0ABA59-6AF0-466D-8DEB-BB35DDF839B6}"/>
    <dgm:cxn modelId="{C2CFA28B-A09D-4A9E-BA9C-7FEBDC5B0247}" type="presOf" srcId="{91BFDAFC-9B8D-4C30-A3E0-0DDBC29F125B}" destId="{D696DBB9-0FDA-43E8-AA8C-AFE5F4E42050}" srcOrd="0" destOrd="0" presId="urn:microsoft.com/office/officeart/2008/layout/AlternatingHexagons"/>
    <dgm:cxn modelId="{146D497B-9093-4DF2-8692-17FAF0DA7239}" type="presOf" srcId="{85629305-82FE-4B1C-B2A4-9756F91B9C86}" destId="{5FB082F6-01B3-45C4-923D-4DBE7BC7C2D4}" srcOrd="0" destOrd="0" presId="urn:microsoft.com/office/officeart/2008/layout/AlternatingHexagons"/>
    <dgm:cxn modelId="{A844740D-61C1-4577-A706-E11A3B525477}" type="presOf" srcId="{0447B9C5-C46F-4F58-9F46-78A43B295470}" destId="{BD9E120E-77A3-4322-954F-B5409AE16AE3}" srcOrd="0" destOrd="0" presId="urn:microsoft.com/office/officeart/2008/layout/AlternatingHexagons"/>
    <dgm:cxn modelId="{F334BD37-0169-413B-9A3F-D97209B83A66}" type="presParOf" srcId="{5FB082F6-01B3-45C4-923D-4DBE7BC7C2D4}" destId="{1A35AF1F-F776-4747-A309-2F399B534B82}" srcOrd="0" destOrd="0" presId="urn:microsoft.com/office/officeart/2008/layout/AlternatingHexagons"/>
    <dgm:cxn modelId="{7C167956-EA82-405C-8FAE-0BFF0AE7D154}" type="presParOf" srcId="{1A35AF1F-F776-4747-A309-2F399B534B82}" destId="{ED0C11F6-8E03-4228-8D1A-1D07CD52FADA}" srcOrd="0" destOrd="0" presId="urn:microsoft.com/office/officeart/2008/layout/AlternatingHexagons"/>
    <dgm:cxn modelId="{2A053FE3-66AE-4415-ACFE-904B6768954F}" type="presParOf" srcId="{1A35AF1F-F776-4747-A309-2F399B534B82}" destId="{AA8196C0-A443-483A-8E14-ED00FAF03801}" srcOrd="1" destOrd="0" presId="urn:microsoft.com/office/officeart/2008/layout/AlternatingHexagons"/>
    <dgm:cxn modelId="{EC41C5BD-3A98-4C80-A952-9741D8D7D668}" type="presParOf" srcId="{1A35AF1F-F776-4747-A309-2F399B534B82}" destId="{166EE7C5-B903-45D8-8383-EFC2A157A92B}" srcOrd="2" destOrd="0" presId="urn:microsoft.com/office/officeart/2008/layout/AlternatingHexagons"/>
    <dgm:cxn modelId="{3E175172-0644-437D-9CC8-1945C76387C9}" type="presParOf" srcId="{1A35AF1F-F776-4747-A309-2F399B534B82}" destId="{5A789BA3-5BDC-47A3-9C48-BBFDCB96E628}" srcOrd="3" destOrd="0" presId="urn:microsoft.com/office/officeart/2008/layout/AlternatingHexagons"/>
    <dgm:cxn modelId="{F8EBD667-6614-40CE-9769-BF8862B447AF}" type="presParOf" srcId="{1A35AF1F-F776-4747-A309-2F399B534B82}" destId="{500A7FF5-4A0C-4872-BC31-B7E62312AE29}" srcOrd="4" destOrd="0" presId="urn:microsoft.com/office/officeart/2008/layout/AlternatingHexagons"/>
    <dgm:cxn modelId="{75EA51E4-4345-44AE-A5D5-22D4E103259E}" type="presParOf" srcId="{5FB082F6-01B3-45C4-923D-4DBE7BC7C2D4}" destId="{98D6BEB7-33C8-4191-85EA-49243A6AA5BB}" srcOrd="1" destOrd="0" presId="urn:microsoft.com/office/officeart/2008/layout/AlternatingHexagons"/>
    <dgm:cxn modelId="{BE7824BF-5F50-43FA-9AF4-14D95F268946}" type="presParOf" srcId="{5FB082F6-01B3-45C4-923D-4DBE7BC7C2D4}" destId="{A69BE243-3BD2-4C05-B358-9C65D08C6FED}" srcOrd="2" destOrd="0" presId="urn:microsoft.com/office/officeart/2008/layout/AlternatingHexagons"/>
    <dgm:cxn modelId="{828427C4-95C7-43DE-BF4A-46D3CFEAED92}" type="presParOf" srcId="{A69BE243-3BD2-4C05-B358-9C65D08C6FED}" destId="{24F31F2A-2CC6-4895-9FF0-C0423B70940D}" srcOrd="0" destOrd="0" presId="urn:microsoft.com/office/officeart/2008/layout/AlternatingHexagons"/>
    <dgm:cxn modelId="{F27036C5-700A-4166-9717-FAF4E43441E4}" type="presParOf" srcId="{A69BE243-3BD2-4C05-B358-9C65D08C6FED}" destId="{996E4A34-0C3A-4AB3-9A6E-933F938C660A}" srcOrd="1" destOrd="0" presId="urn:microsoft.com/office/officeart/2008/layout/AlternatingHexagons"/>
    <dgm:cxn modelId="{10328864-EDD8-44B3-AFAF-563E6EA341CB}" type="presParOf" srcId="{A69BE243-3BD2-4C05-B358-9C65D08C6FED}" destId="{FCA0C7B2-6A53-4EDB-AE9F-0E4BAB9A78EE}" srcOrd="2" destOrd="0" presId="urn:microsoft.com/office/officeart/2008/layout/AlternatingHexagons"/>
    <dgm:cxn modelId="{774CA226-EB6A-44BF-9005-FDACB26A8D36}" type="presParOf" srcId="{A69BE243-3BD2-4C05-B358-9C65D08C6FED}" destId="{69036681-9B5D-439B-B834-E7A34888368F}" srcOrd="3" destOrd="0" presId="urn:microsoft.com/office/officeart/2008/layout/AlternatingHexagons"/>
    <dgm:cxn modelId="{7B1354B2-819B-46A0-8DC9-48C3102FC00D}" type="presParOf" srcId="{A69BE243-3BD2-4C05-B358-9C65D08C6FED}" destId="{6C5E8407-9B96-4DA8-9D52-77FC17D80D09}" srcOrd="4" destOrd="0" presId="urn:microsoft.com/office/officeart/2008/layout/AlternatingHexagons"/>
    <dgm:cxn modelId="{5A56D019-2D35-4D2A-A906-E05FFCA6A43A}" type="presParOf" srcId="{5FB082F6-01B3-45C4-923D-4DBE7BC7C2D4}" destId="{C635EDD0-6CC5-4D19-BBD4-E7976FFCB000}" srcOrd="3" destOrd="0" presId="urn:microsoft.com/office/officeart/2008/layout/AlternatingHexagons"/>
    <dgm:cxn modelId="{B93B6A89-1B26-48B3-8B97-F8B11D30378C}" type="presParOf" srcId="{5FB082F6-01B3-45C4-923D-4DBE7BC7C2D4}" destId="{A47D13F5-1AD7-4E7A-9FED-020AD2B84A36}" srcOrd="4" destOrd="0" presId="urn:microsoft.com/office/officeart/2008/layout/AlternatingHexagons"/>
    <dgm:cxn modelId="{C112B687-D734-4842-AA93-34E3D82B4A09}" type="presParOf" srcId="{A47D13F5-1AD7-4E7A-9FED-020AD2B84A36}" destId="{7D4E20AA-37E2-47A8-8707-235F6B707C50}" srcOrd="0" destOrd="0" presId="urn:microsoft.com/office/officeart/2008/layout/AlternatingHexagons"/>
    <dgm:cxn modelId="{E32402D6-9841-4579-99C9-03F7724D04F9}" type="presParOf" srcId="{A47D13F5-1AD7-4E7A-9FED-020AD2B84A36}" destId="{D696DBB9-0FDA-43E8-AA8C-AFE5F4E42050}" srcOrd="1" destOrd="0" presId="urn:microsoft.com/office/officeart/2008/layout/AlternatingHexagons"/>
    <dgm:cxn modelId="{2814EF56-C34D-41AF-B4C1-03C885FB14E5}" type="presParOf" srcId="{A47D13F5-1AD7-4E7A-9FED-020AD2B84A36}" destId="{4E263A7D-70B4-4EC2-8350-C1AE5941212C}" srcOrd="2" destOrd="0" presId="urn:microsoft.com/office/officeart/2008/layout/AlternatingHexagons"/>
    <dgm:cxn modelId="{E5DA1AEE-CC5E-4C6E-AE5C-03E0C6BEAE4B}" type="presParOf" srcId="{A47D13F5-1AD7-4E7A-9FED-020AD2B84A36}" destId="{91A3D77E-9B02-4808-A3EF-CE0C856FC289}" srcOrd="3" destOrd="0" presId="urn:microsoft.com/office/officeart/2008/layout/AlternatingHexagons"/>
    <dgm:cxn modelId="{E6332E4B-C820-499A-9A0D-98F723D5B84B}" type="presParOf" srcId="{A47D13F5-1AD7-4E7A-9FED-020AD2B84A36}" destId="{BD9E120E-77A3-4322-954F-B5409AE16AE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C11F6-8E03-4228-8D1A-1D07CD52FADA}">
      <dsp:nvSpPr>
        <dsp:cNvPr id="0" name=""/>
        <dsp:cNvSpPr/>
      </dsp:nvSpPr>
      <dsp:spPr>
        <a:xfrm rot="5400000">
          <a:off x="2091057" y="79053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800" kern="1200" dirty="0"/>
            <a:t> </a:t>
          </a:r>
          <a:endParaRPr lang="en-CA" sz="3800" kern="1200" dirty="0"/>
        </a:p>
      </dsp:txBody>
      <dsp:txXfrm rot="-5400000">
        <a:off x="2330983" y="187708"/>
        <a:ext cx="716339" cy="823378"/>
      </dsp:txXfrm>
    </dsp:sp>
    <dsp:sp modelId="{AA8196C0-A443-483A-8E14-ED00FAF03801}">
      <dsp:nvSpPr>
        <dsp:cNvPr id="0" name=""/>
        <dsp:cNvSpPr/>
      </dsp:nvSpPr>
      <dsp:spPr>
        <a:xfrm>
          <a:off x="3241076" y="240539"/>
          <a:ext cx="1334950" cy="717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300" kern="1200" dirty="0"/>
            <a:t> </a:t>
          </a:r>
          <a:endParaRPr lang="en-CA" sz="3300" kern="1200" dirty="0"/>
        </a:p>
      </dsp:txBody>
      <dsp:txXfrm>
        <a:off x="3241076" y="240539"/>
        <a:ext cx="1334950" cy="717715"/>
      </dsp:txXfrm>
    </dsp:sp>
    <dsp:sp modelId="{500A7FF5-4A0C-4872-BC31-B7E62312AE29}">
      <dsp:nvSpPr>
        <dsp:cNvPr id="0" name=""/>
        <dsp:cNvSpPr/>
      </dsp:nvSpPr>
      <dsp:spPr>
        <a:xfrm rot="5400000">
          <a:off x="967114" y="79053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-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1207040" y="187708"/>
        <a:ext cx="716339" cy="823378"/>
      </dsp:txXfrm>
    </dsp:sp>
    <dsp:sp modelId="{24F31F2A-2CC6-4895-9FF0-C0423B70940D}">
      <dsp:nvSpPr>
        <dsp:cNvPr id="0" name=""/>
        <dsp:cNvSpPr/>
      </dsp:nvSpPr>
      <dsp:spPr>
        <a:xfrm rot="5400000">
          <a:off x="1526932" y="1094381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-1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800" kern="1200" dirty="0"/>
            <a:t> </a:t>
          </a:r>
          <a:endParaRPr lang="en-CA" sz="3800" kern="1200" dirty="0"/>
        </a:p>
      </dsp:txBody>
      <dsp:txXfrm rot="-5400000">
        <a:off x="1766858" y="1203036"/>
        <a:ext cx="716339" cy="823378"/>
      </dsp:txXfrm>
    </dsp:sp>
    <dsp:sp modelId="{996E4A34-0C3A-4AB3-9A6E-933F938C660A}">
      <dsp:nvSpPr>
        <dsp:cNvPr id="0" name=""/>
        <dsp:cNvSpPr/>
      </dsp:nvSpPr>
      <dsp:spPr>
        <a:xfrm>
          <a:off x="269734" y="1255867"/>
          <a:ext cx="1291887" cy="717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300" kern="1200" dirty="0"/>
            <a:t> </a:t>
          </a:r>
          <a:endParaRPr lang="en-CA" sz="3300" kern="1200" dirty="0"/>
        </a:p>
      </dsp:txBody>
      <dsp:txXfrm>
        <a:off x="269734" y="1255867"/>
        <a:ext cx="1291887" cy="717715"/>
      </dsp:txXfrm>
    </dsp:sp>
    <dsp:sp modelId="{6C5E8407-9B96-4DA8-9D52-77FC17D80D09}">
      <dsp:nvSpPr>
        <dsp:cNvPr id="0" name=""/>
        <dsp:cNvSpPr/>
      </dsp:nvSpPr>
      <dsp:spPr>
        <a:xfrm rot="5400000">
          <a:off x="2650875" y="1094381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-2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2890801" y="1203036"/>
        <a:ext cx="716339" cy="823378"/>
      </dsp:txXfrm>
    </dsp:sp>
    <dsp:sp modelId="{7D4E20AA-37E2-47A8-8707-235F6B707C50}">
      <dsp:nvSpPr>
        <dsp:cNvPr id="0" name=""/>
        <dsp:cNvSpPr/>
      </dsp:nvSpPr>
      <dsp:spPr>
        <a:xfrm rot="5400000">
          <a:off x="2091057" y="2109709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-3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800" kern="1200" dirty="0"/>
            <a:t> </a:t>
          </a:r>
          <a:endParaRPr lang="en-CA" sz="3800" kern="1200" dirty="0"/>
        </a:p>
      </dsp:txBody>
      <dsp:txXfrm rot="-5400000">
        <a:off x="2330983" y="2218364"/>
        <a:ext cx="716339" cy="823378"/>
      </dsp:txXfrm>
    </dsp:sp>
    <dsp:sp modelId="{D696DBB9-0FDA-43E8-AA8C-AFE5F4E42050}">
      <dsp:nvSpPr>
        <dsp:cNvPr id="0" name=""/>
        <dsp:cNvSpPr/>
      </dsp:nvSpPr>
      <dsp:spPr>
        <a:xfrm>
          <a:off x="3241076" y="2271195"/>
          <a:ext cx="1334950" cy="717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300" kern="1200" dirty="0"/>
            <a:t> </a:t>
          </a:r>
          <a:endParaRPr lang="en-CA" sz="3300" kern="1200" dirty="0"/>
        </a:p>
      </dsp:txBody>
      <dsp:txXfrm>
        <a:off x="3241076" y="2271195"/>
        <a:ext cx="1334950" cy="717715"/>
      </dsp:txXfrm>
    </dsp:sp>
    <dsp:sp modelId="{BD9E120E-77A3-4322-954F-B5409AE16AE3}">
      <dsp:nvSpPr>
        <dsp:cNvPr id="0" name=""/>
        <dsp:cNvSpPr/>
      </dsp:nvSpPr>
      <dsp:spPr>
        <a:xfrm rot="5400000">
          <a:off x="967114" y="2109709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1207040" y="2218364"/>
        <a:ext cx="716339" cy="823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80" y="3947496"/>
            <a:ext cx="32400479" cy="8397499"/>
          </a:xfrm>
        </p:spPr>
        <p:txBody>
          <a:bodyPr anchor="b"/>
          <a:lstStyle>
            <a:lvl1pPr algn="ctr">
              <a:defRPr sz="2110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12668834"/>
            <a:ext cx="32400479" cy="5823530"/>
          </a:xfrm>
        </p:spPr>
        <p:txBody>
          <a:bodyPr/>
          <a:lstStyle>
            <a:lvl1pPr marL="0" indent="0" algn="ctr">
              <a:buNone/>
              <a:defRPr sz="8441"/>
            </a:lvl1pPr>
            <a:lvl2pPr marL="1608018" indent="0" algn="ctr">
              <a:buNone/>
              <a:defRPr sz="7034"/>
            </a:lvl2pPr>
            <a:lvl3pPr marL="3216036" indent="0" algn="ctr">
              <a:buNone/>
              <a:defRPr sz="6331"/>
            </a:lvl3pPr>
            <a:lvl4pPr marL="4824054" indent="0" algn="ctr">
              <a:buNone/>
              <a:defRPr sz="5627"/>
            </a:lvl4pPr>
            <a:lvl5pPr marL="6432072" indent="0" algn="ctr">
              <a:buNone/>
              <a:defRPr sz="5627"/>
            </a:lvl5pPr>
            <a:lvl6pPr marL="8040091" indent="0" algn="ctr">
              <a:buNone/>
              <a:defRPr sz="5627"/>
            </a:lvl6pPr>
            <a:lvl7pPr marL="9648109" indent="0" algn="ctr">
              <a:buNone/>
              <a:defRPr sz="5627"/>
            </a:lvl7pPr>
            <a:lvl8pPr marL="11256127" indent="0" algn="ctr">
              <a:buNone/>
              <a:defRPr sz="5627"/>
            </a:lvl8pPr>
            <a:lvl9pPr marL="12864145" indent="0" algn="ctr">
              <a:buNone/>
              <a:defRPr sz="5627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19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9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6" y="1284192"/>
            <a:ext cx="9315138" cy="204409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4" y="1284192"/>
            <a:ext cx="27405405" cy="2044098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16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894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4" y="6013372"/>
            <a:ext cx="37260550" cy="10033446"/>
          </a:xfrm>
        </p:spPr>
        <p:txBody>
          <a:bodyPr anchor="b"/>
          <a:lstStyle>
            <a:lvl1pPr>
              <a:defRPr sz="2110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4" y="16141738"/>
            <a:ext cx="37260550" cy="5276352"/>
          </a:xfrm>
        </p:spPr>
        <p:txBody>
          <a:bodyPr/>
          <a:lstStyle>
            <a:lvl1pPr marL="0" indent="0">
              <a:buNone/>
              <a:defRPr sz="8441">
                <a:solidFill>
                  <a:schemeClr val="tx1">
                    <a:tint val="75000"/>
                  </a:schemeClr>
                </a:solidFill>
              </a:defRPr>
            </a:lvl1pPr>
            <a:lvl2pPr marL="1608018" indent="0">
              <a:buNone/>
              <a:defRPr sz="7034">
                <a:solidFill>
                  <a:schemeClr val="tx1">
                    <a:tint val="75000"/>
                  </a:schemeClr>
                </a:solidFill>
              </a:defRPr>
            </a:lvl2pPr>
            <a:lvl3pPr marL="321603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3pPr>
            <a:lvl4pPr marL="4824054" indent="0">
              <a:buNone/>
              <a:defRPr sz="5627">
                <a:solidFill>
                  <a:schemeClr val="tx1">
                    <a:tint val="75000"/>
                  </a:schemeClr>
                </a:solidFill>
              </a:defRPr>
            </a:lvl4pPr>
            <a:lvl5pPr marL="6432072" indent="0">
              <a:buNone/>
              <a:defRPr sz="5627">
                <a:solidFill>
                  <a:schemeClr val="tx1">
                    <a:tint val="75000"/>
                  </a:schemeClr>
                </a:solidFill>
              </a:defRPr>
            </a:lvl5pPr>
            <a:lvl6pPr marL="8040091" indent="0">
              <a:buNone/>
              <a:defRPr sz="5627">
                <a:solidFill>
                  <a:schemeClr val="tx1">
                    <a:tint val="75000"/>
                  </a:schemeClr>
                </a:solidFill>
              </a:defRPr>
            </a:lvl6pPr>
            <a:lvl7pPr marL="9648109" indent="0">
              <a:buNone/>
              <a:defRPr sz="5627">
                <a:solidFill>
                  <a:schemeClr val="tx1">
                    <a:tint val="75000"/>
                  </a:schemeClr>
                </a:solidFill>
              </a:defRPr>
            </a:lvl7pPr>
            <a:lvl8pPr marL="11256127" indent="0">
              <a:buNone/>
              <a:defRPr sz="5627">
                <a:solidFill>
                  <a:schemeClr val="tx1">
                    <a:tint val="75000"/>
                  </a:schemeClr>
                </a:solidFill>
              </a:defRPr>
            </a:lvl8pPr>
            <a:lvl9pPr marL="12864145" indent="0">
              <a:buNone/>
              <a:defRPr sz="56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31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6420960"/>
            <a:ext cx="18360271" cy="1530422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6420960"/>
            <a:ext cx="18360271" cy="1530422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1284194"/>
            <a:ext cx="37260550" cy="4662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3" y="5912868"/>
            <a:ext cx="18275893" cy="2897805"/>
          </a:xfrm>
        </p:spPr>
        <p:txBody>
          <a:bodyPr anchor="b"/>
          <a:lstStyle>
            <a:lvl1pPr marL="0" indent="0">
              <a:buNone/>
              <a:defRPr sz="8441" b="1"/>
            </a:lvl1pPr>
            <a:lvl2pPr marL="1608018" indent="0">
              <a:buNone/>
              <a:defRPr sz="7034" b="1"/>
            </a:lvl2pPr>
            <a:lvl3pPr marL="3216036" indent="0">
              <a:buNone/>
              <a:defRPr sz="6331" b="1"/>
            </a:lvl3pPr>
            <a:lvl4pPr marL="4824054" indent="0">
              <a:buNone/>
              <a:defRPr sz="5627" b="1"/>
            </a:lvl4pPr>
            <a:lvl5pPr marL="6432072" indent="0">
              <a:buNone/>
              <a:defRPr sz="5627" b="1"/>
            </a:lvl5pPr>
            <a:lvl6pPr marL="8040091" indent="0">
              <a:buNone/>
              <a:defRPr sz="5627" b="1"/>
            </a:lvl6pPr>
            <a:lvl7pPr marL="9648109" indent="0">
              <a:buNone/>
              <a:defRPr sz="5627" b="1"/>
            </a:lvl7pPr>
            <a:lvl8pPr marL="11256127" indent="0">
              <a:buNone/>
              <a:defRPr sz="5627" b="1"/>
            </a:lvl8pPr>
            <a:lvl9pPr marL="12864145" indent="0">
              <a:buNone/>
              <a:defRPr sz="5627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3" y="8810673"/>
            <a:ext cx="18275893" cy="1295917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3" y="5912868"/>
            <a:ext cx="18365898" cy="2897805"/>
          </a:xfrm>
        </p:spPr>
        <p:txBody>
          <a:bodyPr anchor="b"/>
          <a:lstStyle>
            <a:lvl1pPr marL="0" indent="0">
              <a:buNone/>
              <a:defRPr sz="8441" b="1"/>
            </a:lvl1pPr>
            <a:lvl2pPr marL="1608018" indent="0">
              <a:buNone/>
              <a:defRPr sz="7034" b="1"/>
            </a:lvl2pPr>
            <a:lvl3pPr marL="3216036" indent="0">
              <a:buNone/>
              <a:defRPr sz="6331" b="1"/>
            </a:lvl3pPr>
            <a:lvl4pPr marL="4824054" indent="0">
              <a:buNone/>
              <a:defRPr sz="5627" b="1"/>
            </a:lvl4pPr>
            <a:lvl5pPr marL="6432072" indent="0">
              <a:buNone/>
              <a:defRPr sz="5627" b="1"/>
            </a:lvl5pPr>
            <a:lvl6pPr marL="8040091" indent="0">
              <a:buNone/>
              <a:defRPr sz="5627" b="1"/>
            </a:lvl6pPr>
            <a:lvl7pPr marL="9648109" indent="0">
              <a:buNone/>
              <a:defRPr sz="5627" b="1"/>
            </a:lvl7pPr>
            <a:lvl8pPr marL="11256127" indent="0">
              <a:buNone/>
              <a:defRPr sz="5627" b="1"/>
            </a:lvl8pPr>
            <a:lvl9pPr marL="12864145" indent="0">
              <a:buNone/>
              <a:defRPr sz="5627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3" y="8810673"/>
            <a:ext cx="18365898" cy="1295917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606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70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11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1608032"/>
            <a:ext cx="13933329" cy="5628111"/>
          </a:xfrm>
        </p:spPr>
        <p:txBody>
          <a:bodyPr anchor="b"/>
          <a:lstStyle>
            <a:lvl1pPr>
              <a:defRPr sz="1125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3472903"/>
            <a:ext cx="21870323" cy="17141171"/>
          </a:xfrm>
        </p:spPr>
        <p:txBody>
          <a:bodyPr/>
          <a:lstStyle>
            <a:lvl1pPr>
              <a:defRPr sz="11255"/>
            </a:lvl1pPr>
            <a:lvl2pPr>
              <a:defRPr sz="9848"/>
            </a:lvl2pPr>
            <a:lvl3pPr>
              <a:defRPr sz="8441"/>
            </a:lvl3pPr>
            <a:lvl4pPr>
              <a:defRPr sz="7034"/>
            </a:lvl4pPr>
            <a:lvl5pPr>
              <a:defRPr sz="7034"/>
            </a:lvl5pPr>
            <a:lvl6pPr>
              <a:defRPr sz="7034"/>
            </a:lvl6pPr>
            <a:lvl7pPr>
              <a:defRPr sz="7034"/>
            </a:lvl7pPr>
            <a:lvl8pPr>
              <a:defRPr sz="7034"/>
            </a:lvl8pPr>
            <a:lvl9pPr>
              <a:defRPr sz="7034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7236143"/>
            <a:ext cx="13933329" cy="13405849"/>
          </a:xfrm>
        </p:spPr>
        <p:txBody>
          <a:bodyPr/>
          <a:lstStyle>
            <a:lvl1pPr marL="0" indent="0">
              <a:buNone/>
              <a:defRPr sz="5627"/>
            </a:lvl1pPr>
            <a:lvl2pPr marL="1608018" indent="0">
              <a:buNone/>
              <a:defRPr sz="4924"/>
            </a:lvl2pPr>
            <a:lvl3pPr marL="3216036" indent="0">
              <a:buNone/>
              <a:defRPr sz="4221"/>
            </a:lvl3pPr>
            <a:lvl4pPr marL="4824054" indent="0">
              <a:buNone/>
              <a:defRPr sz="3517"/>
            </a:lvl4pPr>
            <a:lvl5pPr marL="6432072" indent="0">
              <a:buNone/>
              <a:defRPr sz="3517"/>
            </a:lvl5pPr>
            <a:lvl6pPr marL="8040091" indent="0">
              <a:buNone/>
              <a:defRPr sz="3517"/>
            </a:lvl6pPr>
            <a:lvl7pPr marL="9648109" indent="0">
              <a:buNone/>
              <a:defRPr sz="3517"/>
            </a:lvl7pPr>
            <a:lvl8pPr marL="11256127" indent="0">
              <a:buNone/>
              <a:defRPr sz="3517"/>
            </a:lvl8pPr>
            <a:lvl9pPr marL="12864145" indent="0">
              <a:buNone/>
              <a:defRPr sz="351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3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1608032"/>
            <a:ext cx="13933329" cy="5628111"/>
          </a:xfrm>
        </p:spPr>
        <p:txBody>
          <a:bodyPr anchor="b"/>
          <a:lstStyle>
            <a:lvl1pPr>
              <a:defRPr sz="1125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3472903"/>
            <a:ext cx="21870323" cy="17141171"/>
          </a:xfrm>
        </p:spPr>
        <p:txBody>
          <a:bodyPr anchor="t"/>
          <a:lstStyle>
            <a:lvl1pPr marL="0" indent="0">
              <a:buNone/>
              <a:defRPr sz="11255"/>
            </a:lvl1pPr>
            <a:lvl2pPr marL="1608018" indent="0">
              <a:buNone/>
              <a:defRPr sz="9848"/>
            </a:lvl2pPr>
            <a:lvl3pPr marL="3216036" indent="0">
              <a:buNone/>
              <a:defRPr sz="8441"/>
            </a:lvl3pPr>
            <a:lvl4pPr marL="4824054" indent="0">
              <a:buNone/>
              <a:defRPr sz="7034"/>
            </a:lvl4pPr>
            <a:lvl5pPr marL="6432072" indent="0">
              <a:buNone/>
              <a:defRPr sz="7034"/>
            </a:lvl5pPr>
            <a:lvl6pPr marL="8040091" indent="0">
              <a:buNone/>
              <a:defRPr sz="7034"/>
            </a:lvl6pPr>
            <a:lvl7pPr marL="9648109" indent="0">
              <a:buNone/>
              <a:defRPr sz="7034"/>
            </a:lvl7pPr>
            <a:lvl8pPr marL="11256127" indent="0">
              <a:buNone/>
              <a:defRPr sz="7034"/>
            </a:lvl8pPr>
            <a:lvl9pPr marL="12864145" indent="0">
              <a:buNone/>
              <a:defRPr sz="7034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7236143"/>
            <a:ext cx="13933329" cy="13405849"/>
          </a:xfrm>
        </p:spPr>
        <p:txBody>
          <a:bodyPr/>
          <a:lstStyle>
            <a:lvl1pPr marL="0" indent="0">
              <a:buNone/>
              <a:defRPr sz="5627"/>
            </a:lvl1pPr>
            <a:lvl2pPr marL="1608018" indent="0">
              <a:buNone/>
              <a:defRPr sz="4924"/>
            </a:lvl2pPr>
            <a:lvl3pPr marL="3216036" indent="0">
              <a:buNone/>
              <a:defRPr sz="4221"/>
            </a:lvl3pPr>
            <a:lvl4pPr marL="4824054" indent="0">
              <a:buNone/>
              <a:defRPr sz="3517"/>
            </a:lvl4pPr>
            <a:lvl5pPr marL="6432072" indent="0">
              <a:buNone/>
              <a:defRPr sz="3517"/>
            </a:lvl5pPr>
            <a:lvl6pPr marL="8040091" indent="0">
              <a:buNone/>
              <a:defRPr sz="3517"/>
            </a:lvl6pPr>
            <a:lvl7pPr marL="9648109" indent="0">
              <a:buNone/>
              <a:defRPr sz="3517"/>
            </a:lvl7pPr>
            <a:lvl8pPr marL="11256127" indent="0">
              <a:buNone/>
              <a:defRPr sz="3517"/>
            </a:lvl8pPr>
            <a:lvl9pPr marL="12864145" indent="0">
              <a:buNone/>
              <a:defRPr sz="351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04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1284194"/>
            <a:ext cx="37260550" cy="4662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6420960"/>
            <a:ext cx="37260550" cy="15304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22356109"/>
            <a:ext cx="9720144" cy="12841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8A545-E87C-458C-BFEE-180964658836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22356109"/>
            <a:ext cx="14580215" cy="12841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22356109"/>
            <a:ext cx="9720144" cy="12841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B697A-C72B-4656-9190-31AC010098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6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16036" rtl="0" eaLnBrk="1" latinLnBrk="0" hangingPunct="1">
        <a:lnSpc>
          <a:spcPct val="90000"/>
        </a:lnSpc>
        <a:spcBef>
          <a:spcPct val="0"/>
        </a:spcBef>
        <a:buNone/>
        <a:defRPr sz="15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4009" indent="-804009" algn="l" defTabSz="3216036" rtl="0" eaLnBrk="1" latinLnBrk="0" hangingPunct="1">
        <a:lnSpc>
          <a:spcPct val="90000"/>
        </a:lnSpc>
        <a:spcBef>
          <a:spcPts val="3517"/>
        </a:spcBef>
        <a:buFont typeface="Arial" panose="020B0604020202020204" pitchFamily="34" charset="0"/>
        <a:buChar char="•"/>
        <a:defRPr sz="9848" kern="1200">
          <a:solidFill>
            <a:schemeClr val="tx1"/>
          </a:solidFill>
          <a:latin typeface="+mn-lt"/>
          <a:ea typeface="+mn-ea"/>
          <a:cs typeface="+mn-cs"/>
        </a:defRPr>
      </a:lvl1pPr>
      <a:lvl2pPr marL="2412027" indent="-804009" algn="l" defTabSz="3216036" rtl="0" eaLnBrk="1" latinLnBrk="0" hangingPunct="1">
        <a:lnSpc>
          <a:spcPct val="90000"/>
        </a:lnSpc>
        <a:spcBef>
          <a:spcPts val="1759"/>
        </a:spcBef>
        <a:buFont typeface="Arial" panose="020B0604020202020204" pitchFamily="34" charset="0"/>
        <a:buChar char="•"/>
        <a:defRPr sz="8441" kern="1200">
          <a:solidFill>
            <a:schemeClr val="tx1"/>
          </a:solidFill>
          <a:latin typeface="+mn-lt"/>
          <a:ea typeface="+mn-ea"/>
          <a:cs typeface="+mn-cs"/>
        </a:defRPr>
      </a:lvl2pPr>
      <a:lvl3pPr marL="4020045" indent="-804009" algn="l" defTabSz="3216036" rtl="0" eaLnBrk="1" latinLnBrk="0" hangingPunct="1">
        <a:lnSpc>
          <a:spcPct val="90000"/>
        </a:lnSpc>
        <a:spcBef>
          <a:spcPts val="1759"/>
        </a:spcBef>
        <a:buFont typeface="Arial" panose="020B0604020202020204" pitchFamily="34" charset="0"/>
        <a:buChar char="•"/>
        <a:defRPr sz="7034" kern="1200">
          <a:solidFill>
            <a:schemeClr val="tx1"/>
          </a:solidFill>
          <a:latin typeface="+mn-lt"/>
          <a:ea typeface="+mn-ea"/>
          <a:cs typeface="+mn-cs"/>
        </a:defRPr>
      </a:lvl3pPr>
      <a:lvl4pPr marL="5628063" indent="-804009" algn="l" defTabSz="3216036" rtl="0" eaLnBrk="1" latinLnBrk="0" hangingPunct="1">
        <a:lnSpc>
          <a:spcPct val="90000"/>
        </a:lnSpc>
        <a:spcBef>
          <a:spcPts val="1759"/>
        </a:spcBef>
        <a:buFont typeface="Arial" panose="020B0604020202020204" pitchFamily="34" charset="0"/>
        <a:buChar char="•"/>
        <a:defRPr sz="6331" kern="1200">
          <a:solidFill>
            <a:schemeClr val="tx1"/>
          </a:solidFill>
          <a:latin typeface="+mn-lt"/>
          <a:ea typeface="+mn-ea"/>
          <a:cs typeface="+mn-cs"/>
        </a:defRPr>
      </a:lvl4pPr>
      <a:lvl5pPr marL="7236082" indent="-804009" algn="l" defTabSz="3216036" rtl="0" eaLnBrk="1" latinLnBrk="0" hangingPunct="1">
        <a:lnSpc>
          <a:spcPct val="90000"/>
        </a:lnSpc>
        <a:spcBef>
          <a:spcPts val="1759"/>
        </a:spcBef>
        <a:buFont typeface="Arial" panose="020B0604020202020204" pitchFamily="34" charset="0"/>
        <a:buChar char="•"/>
        <a:defRPr sz="6331" kern="1200">
          <a:solidFill>
            <a:schemeClr val="tx1"/>
          </a:solidFill>
          <a:latin typeface="+mn-lt"/>
          <a:ea typeface="+mn-ea"/>
          <a:cs typeface="+mn-cs"/>
        </a:defRPr>
      </a:lvl5pPr>
      <a:lvl6pPr marL="8844100" indent="-804009" algn="l" defTabSz="3216036" rtl="0" eaLnBrk="1" latinLnBrk="0" hangingPunct="1">
        <a:lnSpc>
          <a:spcPct val="90000"/>
        </a:lnSpc>
        <a:spcBef>
          <a:spcPts val="1759"/>
        </a:spcBef>
        <a:buFont typeface="Arial" panose="020B0604020202020204" pitchFamily="34" charset="0"/>
        <a:buChar char="•"/>
        <a:defRPr sz="6331" kern="1200">
          <a:solidFill>
            <a:schemeClr val="tx1"/>
          </a:solidFill>
          <a:latin typeface="+mn-lt"/>
          <a:ea typeface="+mn-ea"/>
          <a:cs typeface="+mn-cs"/>
        </a:defRPr>
      </a:lvl6pPr>
      <a:lvl7pPr marL="10452118" indent="-804009" algn="l" defTabSz="3216036" rtl="0" eaLnBrk="1" latinLnBrk="0" hangingPunct="1">
        <a:lnSpc>
          <a:spcPct val="90000"/>
        </a:lnSpc>
        <a:spcBef>
          <a:spcPts val="1759"/>
        </a:spcBef>
        <a:buFont typeface="Arial" panose="020B0604020202020204" pitchFamily="34" charset="0"/>
        <a:buChar char="•"/>
        <a:defRPr sz="6331" kern="1200">
          <a:solidFill>
            <a:schemeClr val="tx1"/>
          </a:solidFill>
          <a:latin typeface="+mn-lt"/>
          <a:ea typeface="+mn-ea"/>
          <a:cs typeface="+mn-cs"/>
        </a:defRPr>
      </a:lvl7pPr>
      <a:lvl8pPr marL="12060136" indent="-804009" algn="l" defTabSz="3216036" rtl="0" eaLnBrk="1" latinLnBrk="0" hangingPunct="1">
        <a:lnSpc>
          <a:spcPct val="90000"/>
        </a:lnSpc>
        <a:spcBef>
          <a:spcPts val="1759"/>
        </a:spcBef>
        <a:buFont typeface="Arial" panose="020B0604020202020204" pitchFamily="34" charset="0"/>
        <a:buChar char="•"/>
        <a:defRPr sz="6331" kern="1200">
          <a:solidFill>
            <a:schemeClr val="tx1"/>
          </a:solidFill>
          <a:latin typeface="+mn-lt"/>
          <a:ea typeface="+mn-ea"/>
          <a:cs typeface="+mn-cs"/>
        </a:defRPr>
      </a:lvl8pPr>
      <a:lvl9pPr marL="13668154" indent="-804009" algn="l" defTabSz="3216036" rtl="0" eaLnBrk="1" latinLnBrk="0" hangingPunct="1">
        <a:lnSpc>
          <a:spcPct val="90000"/>
        </a:lnSpc>
        <a:spcBef>
          <a:spcPts val="1759"/>
        </a:spcBef>
        <a:buFont typeface="Arial" panose="020B0604020202020204" pitchFamily="34" charset="0"/>
        <a:buChar char="•"/>
        <a:defRPr sz="63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16036" rtl="0" eaLnBrk="1" latinLnBrk="0" hangingPunct="1">
        <a:defRPr sz="6331" kern="1200">
          <a:solidFill>
            <a:schemeClr val="tx1"/>
          </a:solidFill>
          <a:latin typeface="+mn-lt"/>
          <a:ea typeface="+mn-ea"/>
          <a:cs typeface="+mn-cs"/>
        </a:defRPr>
      </a:lvl1pPr>
      <a:lvl2pPr marL="1608018" algn="l" defTabSz="3216036" rtl="0" eaLnBrk="1" latinLnBrk="0" hangingPunct="1">
        <a:defRPr sz="6331" kern="1200">
          <a:solidFill>
            <a:schemeClr val="tx1"/>
          </a:solidFill>
          <a:latin typeface="+mn-lt"/>
          <a:ea typeface="+mn-ea"/>
          <a:cs typeface="+mn-cs"/>
        </a:defRPr>
      </a:lvl2pPr>
      <a:lvl3pPr marL="3216036" algn="l" defTabSz="3216036" rtl="0" eaLnBrk="1" latinLnBrk="0" hangingPunct="1">
        <a:defRPr sz="6331" kern="1200">
          <a:solidFill>
            <a:schemeClr val="tx1"/>
          </a:solidFill>
          <a:latin typeface="+mn-lt"/>
          <a:ea typeface="+mn-ea"/>
          <a:cs typeface="+mn-cs"/>
        </a:defRPr>
      </a:lvl3pPr>
      <a:lvl4pPr marL="4824054" algn="l" defTabSz="3216036" rtl="0" eaLnBrk="1" latinLnBrk="0" hangingPunct="1">
        <a:defRPr sz="6331" kern="1200">
          <a:solidFill>
            <a:schemeClr val="tx1"/>
          </a:solidFill>
          <a:latin typeface="+mn-lt"/>
          <a:ea typeface="+mn-ea"/>
          <a:cs typeface="+mn-cs"/>
        </a:defRPr>
      </a:lvl4pPr>
      <a:lvl5pPr marL="6432072" algn="l" defTabSz="3216036" rtl="0" eaLnBrk="1" latinLnBrk="0" hangingPunct="1">
        <a:defRPr sz="6331" kern="1200">
          <a:solidFill>
            <a:schemeClr val="tx1"/>
          </a:solidFill>
          <a:latin typeface="+mn-lt"/>
          <a:ea typeface="+mn-ea"/>
          <a:cs typeface="+mn-cs"/>
        </a:defRPr>
      </a:lvl5pPr>
      <a:lvl6pPr marL="8040091" algn="l" defTabSz="3216036" rtl="0" eaLnBrk="1" latinLnBrk="0" hangingPunct="1">
        <a:defRPr sz="6331" kern="1200">
          <a:solidFill>
            <a:schemeClr val="tx1"/>
          </a:solidFill>
          <a:latin typeface="+mn-lt"/>
          <a:ea typeface="+mn-ea"/>
          <a:cs typeface="+mn-cs"/>
        </a:defRPr>
      </a:lvl6pPr>
      <a:lvl7pPr marL="9648109" algn="l" defTabSz="3216036" rtl="0" eaLnBrk="1" latinLnBrk="0" hangingPunct="1">
        <a:defRPr sz="6331" kern="1200">
          <a:solidFill>
            <a:schemeClr val="tx1"/>
          </a:solidFill>
          <a:latin typeface="+mn-lt"/>
          <a:ea typeface="+mn-ea"/>
          <a:cs typeface="+mn-cs"/>
        </a:defRPr>
      </a:lvl7pPr>
      <a:lvl8pPr marL="11256127" algn="l" defTabSz="3216036" rtl="0" eaLnBrk="1" latinLnBrk="0" hangingPunct="1">
        <a:defRPr sz="6331" kern="1200">
          <a:solidFill>
            <a:schemeClr val="tx1"/>
          </a:solidFill>
          <a:latin typeface="+mn-lt"/>
          <a:ea typeface="+mn-ea"/>
          <a:cs typeface="+mn-cs"/>
        </a:defRPr>
      </a:lvl8pPr>
      <a:lvl9pPr marL="12864145" algn="l" defTabSz="3216036" rtl="0" eaLnBrk="1" latinLnBrk="0" hangingPunct="1">
        <a:defRPr sz="63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ángulo 33"/>
          <p:cNvSpPr/>
          <p:nvPr/>
        </p:nvSpPr>
        <p:spPr>
          <a:xfrm>
            <a:off x="10580914" y="0"/>
            <a:ext cx="32638774" cy="44849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Box 40">
            <a:extLst>
              <a:ext uri="{FF2B5EF4-FFF2-40B4-BE49-F238E27FC236}">
                <a16:creationId xmlns:a16="http://schemas.microsoft.com/office/drawing/2014/main" id="{30CA1818-D60E-4F2E-A487-D364B0CAB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80015" y="1822182"/>
            <a:ext cx="23601000" cy="2440329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AU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Autores, NOMBRE INICIAL, APELLIDOS, autor(es) presentador(es) subrayado(s), Afiliaciones1 numeradas en superíndice</a:t>
            </a:r>
          </a:p>
          <a:p>
            <a:pPr>
              <a:spcBef>
                <a:spcPct val="20000"/>
              </a:spcBef>
            </a:pPr>
            <a:r>
              <a:rPr lang="en-A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 ejemplo, </a:t>
            </a:r>
            <a:r>
              <a:rPr lang="en-AU" sz="280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B. SMI1Universidad </a:t>
            </a:r>
            <a:r>
              <a:rPr lang="en-AU" sz="2800" u="sng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Católica</a:t>
            </a:r>
            <a:r>
              <a:rPr lang="en-AU" sz="280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las Misiones</a:t>
            </a:r>
            <a:r>
              <a:rPr lang="en-A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Misiones, Argentina</a:t>
            </a:r>
          </a:p>
          <a:p>
            <a:pPr>
              <a:spcBef>
                <a:spcPct val="20000"/>
              </a:spcBef>
            </a:pPr>
            <a:r>
              <a:rPr lang="en-AU" sz="280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 </a:t>
            </a:r>
            <a:r>
              <a:rPr lang="en-US" sz="28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A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N. HARRISON </a:t>
            </a:r>
            <a:r>
              <a:rPr lang="en-US" sz="28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2 2 </a:t>
            </a:r>
            <a:r>
              <a:rPr lang="en-A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 P. MATTHEWS2</a:t>
            </a:r>
          </a:p>
          <a:p>
            <a:pPr>
              <a:spcBef>
                <a:spcPct val="20000"/>
              </a:spcBef>
            </a:pPr>
            <a:r>
              <a:rPr lang="en-A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2Hospital </a:t>
            </a:r>
            <a:r>
              <a:rPr lang="en-AU" sz="2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Escuela</a:t>
            </a:r>
            <a:r>
              <a:rPr lang="en-A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AU" sz="2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Agudos</a:t>
            </a:r>
            <a:r>
              <a:rPr lang="en-A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“</a:t>
            </a:r>
            <a:r>
              <a:rPr lang="en-AU" sz="2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Dr.</a:t>
            </a:r>
            <a:r>
              <a:rPr lang="en-A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Ramón </a:t>
            </a:r>
            <a:r>
              <a:rPr lang="en-AU" sz="2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Madariaga</a:t>
            </a:r>
            <a:r>
              <a:rPr lang="en-A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”, Misiones, Argentina</a:t>
            </a:r>
          </a:p>
        </p:txBody>
      </p:sp>
      <p:sp>
        <p:nvSpPr>
          <p:cNvPr id="37" name="Rectangle 28">
            <a:extLst>
              <a:ext uri="{FF2B5EF4-FFF2-40B4-BE49-F238E27FC236}">
                <a16:creationId xmlns:a16="http://schemas.microsoft.com/office/drawing/2014/main" id="{3BA99BB9-D88E-424B-A7BE-8777A9FE8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36521" y="421369"/>
            <a:ext cx="4958239" cy="3387526"/>
          </a:xfrm>
          <a:prstGeom prst="rect">
            <a:avLst/>
          </a:prstGeom>
          <a:solidFill>
            <a:schemeClr val="bg1">
              <a:alpha val="78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75509" tIns="375509" rIns="375509" bIns="375509" anchor="ctr"/>
          <a:lstStyle/>
          <a:p>
            <a:pPr algn="ctr" defTabSz="952074" eaLnBrk="0" hangingPunct="0">
              <a:spcBef>
                <a:spcPct val="50000"/>
              </a:spcBef>
            </a:pPr>
            <a:r>
              <a:rPr lang="en-US" sz="4000" b="1" cap="all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Añada sus logotipos aquí</a:t>
            </a: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5FD1F8B8-7769-46CD-BAD1-3A68ECE09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1885" y="0"/>
            <a:ext cx="23068159" cy="1362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8800" b="1" dirty="0" err="1">
                <a:solidFill>
                  <a:srgbClr val="E95F4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Titulo</a:t>
            </a:r>
            <a:r>
              <a:rPr lang="en-GB" sz="8800" b="1" dirty="0">
                <a:solidFill>
                  <a:srgbClr val="E95F4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del </a:t>
            </a:r>
            <a:r>
              <a:rPr lang="en-GB" sz="8800" b="1" dirty="0" err="1">
                <a:solidFill>
                  <a:srgbClr val="E95F4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trabajo</a:t>
            </a:r>
            <a:endParaRPr lang="en-AU" sz="8800" dirty="0">
              <a:solidFill>
                <a:srgbClr val="E95F4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" name="Rectangle 24">
            <a:extLst>
              <a:ext uri="{FF2B5EF4-FFF2-40B4-BE49-F238E27FC236}">
                <a16:creationId xmlns:a16="http://schemas.microsoft.com/office/drawing/2014/main" id="{74D3DBE3-1E92-4372-8790-4B755C5B8E43}"/>
              </a:ext>
            </a:extLst>
          </p:cNvPr>
          <p:cNvSpPr/>
          <p:nvPr/>
        </p:nvSpPr>
        <p:spPr>
          <a:xfrm>
            <a:off x="439806" y="18311085"/>
            <a:ext cx="13143548" cy="488523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2880283">
              <a:spcBef>
                <a:spcPts val="1663"/>
              </a:spcBef>
              <a:defRPr/>
            </a:pPr>
            <a:r>
              <a:rPr lang="en-CA" altLang="en-US" sz="220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Copie y pegue aquí el contenido de su texto, ajustando el tamaño de la fuente para que quepa en el cuadro de texto.  </a:t>
            </a:r>
          </a:p>
        </p:txBody>
      </p:sp>
      <p:sp>
        <p:nvSpPr>
          <p:cNvPr id="40" name="Rounded Rectangle 12">
            <a:extLst>
              <a:ext uri="{FF2B5EF4-FFF2-40B4-BE49-F238E27FC236}">
                <a16:creationId xmlns:a16="http://schemas.microsoft.com/office/drawing/2014/main" id="{C4230208-7B6F-4705-A072-D1D3735C3FEC}"/>
              </a:ext>
            </a:extLst>
          </p:cNvPr>
          <p:cNvSpPr/>
          <p:nvPr/>
        </p:nvSpPr>
        <p:spPr bwMode="auto">
          <a:xfrm>
            <a:off x="439807" y="5120308"/>
            <a:ext cx="13143548" cy="61293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319883">
              <a:defRPr/>
            </a:pPr>
            <a:r>
              <a:rPr lang="fr-CA" sz="3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PROPÓSITO / OBJETIVOS</a:t>
            </a:r>
            <a:endParaRPr lang="en-CA" sz="3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" name="Rectangle 47">
            <a:extLst>
              <a:ext uri="{FF2B5EF4-FFF2-40B4-BE49-F238E27FC236}">
                <a16:creationId xmlns:a16="http://schemas.microsoft.com/office/drawing/2014/main" id="{A4EF3D52-6155-45C5-8324-91701626DF2C}"/>
              </a:ext>
            </a:extLst>
          </p:cNvPr>
          <p:cNvSpPr/>
          <p:nvPr/>
        </p:nvSpPr>
        <p:spPr>
          <a:xfrm>
            <a:off x="439807" y="5959171"/>
            <a:ext cx="13143547" cy="384178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 defTabSz="4319883">
              <a:spcBef>
                <a:spcPts val="2493"/>
              </a:spcBef>
              <a:defRPr/>
            </a:pPr>
            <a:r>
              <a:rPr lang="en-CA" altLang="en-US" sz="220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Copie y pegue aquí el contenido de su texto, ajustando el tamaño de la fuente para que quepa en el cuadro de texto. </a:t>
            </a:r>
          </a:p>
        </p:txBody>
      </p:sp>
      <p:sp>
        <p:nvSpPr>
          <p:cNvPr id="42" name="Rectangle 48">
            <a:extLst>
              <a:ext uri="{FF2B5EF4-FFF2-40B4-BE49-F238E27FC236}">
                <a16:creationId xmlns:a16="http://schemas.microsoft.com/office/drawing/2014/main" id="{AB9A1045-6AFE-44DD-BCE5-5334EC7F3EB2}"/>
              </a:ext>
            </a:extLst>
          </p:cNvPr>
          <p:cNvSpPr/>
          <p:nvPr/>
        </p:nvSpPr>
        <p:spPr>
          <a:xfrm>
            <a:off x="439807" y="10880813"/>
            <a:ext cx="13143548" cy="6127873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2880283">
              <a:spcBef>
                <a:spcPts val="1663"/>
              </a:spcBef>
              <a:defRPr/>
            </a:pPr>
            <a:r>
              <a:rPr lang="en-CA" altLang="en-US" sz="220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Copie y pegue aquí el contenido de su texto, ajustando el tamaño de la fuente para que quepa en el cuadro de texto. </a:t>
            </a:r>
          </a:p>
        </p:txBody>
      </p:sp>
      <p:sp>
        <p:nvSpPr>
          <p:cNvPr id="43" name="Rounded Rectangle 46">
            <a:extLst>
              <a:ext uri="{FF2B5EF4-FFF2-40B4-BE49-F238E27FC236}">
                <a16:creationId xmlns:a16="http://schemas.microsoft.com/office/drawing/2014/main" id="{86FD4C8F-670B-4B3A-BE2F-45EA22B4CAD6}"/>
              </a:ext>
            </a:extLst>
          </p:cNvPr>
          <p:cNvSpPr/>
          <p:nvPr/>
        </p:nvSpPr>
        <p:spPr bwMode="auto">
          <a:xfrm>
            <a:off x="439806" y="10046314"/>
            <a:ext cx="13169514" cy="608571"/>
          </a:xfrm>
          <a:prstGeom prst="rect">
            <a:avLst/>
          </a:prstGeom>
          <a:solidFill>
            <a:srgbClr val="CD4C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319883">
              <a:defRPr/>
            </a:pPr>
            <a:r>
              <a:rPr lang="fr-CA" sz="3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MATERIAL Y MÉTODOS</a:t>
            </a:r>
            <a:endParaRPr lang="en-CA" sz="3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4" name="Rounded Rectangle 54">
            <a:extLst>
              <a:ext uri="{FF2B5EF4-FFF2-40B4-BE49-F238E27FC236}">
                <a16:creationId xmlns:a16="http://schemas.microsoft.com/office/drawing/2014/main" id="{44A1A905-5FCD-442A-8491-A73058453ECE}"/>
              </a:ext>
            </a:extLst>
          </p:cNvPr>
          <p:cNvSpPr/>
          <p:nvPr/>
        </p:nvSpPr>
        <p:spPr bwMode="auto">
          <a:xfrm>
            <a:off x="439806" y="17266145"/>
            <a:ext cx="13169515" cy="787481"/>
          </a:xfrm>
          <a:prstGeom prst="rect">
            <a:avLst/>
          </a:prstGeom>
          <a:solidFill>
            <a:srgbClr val="CD4C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319883">
              <a:defRPr/>
            </a:pPr>
            <a:r>
              <a:rPr lang="fr-CA" sz="3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RESULTADOS</a:t>
            </a:r>
            <a:endParaRPr lang="en-CA" sz="3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Rectangle 36">
            <a:extLst>
              <a:ext uri="{FF2B5EF4-FFF2-40B4-BE49-F238E27FC236}">
                <a16:creationId xmlns:a16="http://schemas.microsoft.com/office/drawing/2014/main" id="{4B56C2C5-37EF-46F6-972A-886B8DE92085}"/>
              </a:ext>
            </a:extLst>
          </p:cNvPr>
          <p:cNvSpPr/>
          <p:nvPr/>
        </p:nvSpPr>
        <p:spPr>
          <a:xfrm>
            <a:off x="29677521" y="19139338"/>
            <a:ext cx="13051612" cy="405698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2880283">
              <a:spcBef>
                <a:spcPts val="1663"/>
              </a:spcBef>
              <a:defRPr/>
            </a:pPr>
            <a:r>
              <a:rPr lang="en-CA" altLang="en-US" sz="180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Copie y pegue aquí el contenido de su texto, ajustando el tamaño de la fuente para que quepa en el cuadro de texto. </a:t>
            </a:r>
          </a:p>
        </p:txBody>
      </p:sp>
      <p:sp>
        <p:nvSpPr>
          <p:cNvPr id="46" name="Rectangle 24">
            <a:extLst>
              <a:ext uri="{FF2B5EF4-FFF2-40B4-BE49-F238E27FC236}">
                <a16:creationId xmlns:a16="http://schemas.microsoft.com/office/drawing/2014/main" id="{32044187-CD32-40ED-8664-2DF5FEB48DAB}"/>
              </a:ext>
            </a:extLst>
          </p:cNvPr>
          <p:cNvSpPr/>
          <p:nvPr/>
        </p:nvSpPr>
        <p:spPr>
          <a:xfrm>
            <a:off x="29636333" y="10239128"/>
            <a:ext cx="13051612" cy="430249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 defTabSz="4319883">
              <a:spcBef>
                <a:spcPts val="2493"/>
              </a:spcBef>
              <a:defRPr/>
            </a:pPr>
            <a:r>
              <a:rPr lang="en-CA" altLang="en-US" sz="2200" b="1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Vídeo 1</a:t>
            </a:r>
            <a:endParaRPr lang="en-CA" altLang="en-US" sz="220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Rectangle 24">
            <a:extLst>
              <a:ext uri="{FF2B5EF4-FFF2-40B4-BE49-F238E27FC236}">
                <a16:creationId xmlns:a16="http://schemas.microsoft.com/office/drawing/2014/main" id="{5A130EE6-745A-4A25-A0B0-8C36A3819CF8}"/>
              </a:ext>
            </a:extLst>
          </p:cNvPr>
          <p:cNvSpPr/>
          <p:nvPr/>
        </p:nvSpPr>
        <p:spPr>
          <a:xfrm>
            <a:off x="29636333" y="14804646"/>
            <a:ext cx="13051612" cy="3162078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 defTabSz="4319883">
              <a:spcBef>
                <a:spcPts val="2493"/>
              </a:spcBef>
              <a:defRPr/>
            </a:pPr>
            <a:r>
              <a:rPr lang="fr-CA" altLang="en-US" sz="220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Tabla 1</a:t>
            </a:r>
          </a:p>
        </p:txBody>
      </p:sp>
      <p:sp>
        <p:nvSpPr>
          <p:cNvPr id="48" name="Rounded Rectangle 15">
            <a:extLst>
              <a:ext uri="{FF2B5EF4-FFF2-40B4-BE49-F238E27FC236}">
                <a16:creationId xmlns:a16="http://schemas.microsoft.com/office/drawing/2014/main" id="{76FDEB55-9CA5-4039-B5BF-007A88CA13C7}"/>
              </a:ext>
            </a:extLst>
          </p:cNvPr>
          <p:cNvSpPr/>
          <p:nvPr/>
        </p:nvSpPr>
        <p:spPr bwMode="auto">
          <a:xfrm>
            <a:off x="29636332" y="5102029"/>
            <a:ext cx="13061139" cy="645625"/>
          </a:xfrm>
          <a:prstGeom prst="rect">
            <a:avLst/>
          </a:prstGeom>
          <a:solidFill>
            <a:srgbClr val="CD4C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319883">
              <a:defRPr/>
            </a:pPr>
            <a:r>
              <a:rPr lang="fr-CA" sz="3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RESULTADOS</a:t>
            </a:r>
            <a:endParaRPr lang="en-CA" sz="3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9" name="Rounded Rectangle 36">
            <a:extLst>
              <a:ext uri="{FF2B5EF4-FFF2-40B4-BE49-F238E27FC236}">
                <a16:creationId xmlns:a16="http://schemas.microsoft.com/office/drawing/2014/main" id="{D5A22E8D-2691-41B7-AD4F-4F50075D00E7}"/>
              </a:ext>
            </a:extLst>
          </p:cNvPr>
          <p:cNvSpPr/>
          <p:nvPr/>
        </p:nvSpPr>
        <p:spPr bwMode="auto">
          <a:xfrm>
            <a:off x="29636332" y="18229748"/>
            <a:ext cx="13092800" cy="686821"/>
          </a:xfrm>
          <a:prstGeom prst="rect">
            <a:avLst/>
          </a:prstGeom>
          <a:solidFill>
            <a:srgbClr val="CD4C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80283">
              <a:defRPr/>
            </a:pPr>
            <a:r>
              <a:rPr lang="fr-CA" sz="3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RESUMEN / CONCLUSIÓN</a:t>
            </a:r>
            <a:endParaRPr lang="en-CA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Rectangle 24">
            <a:extLst>
              <a:ext uri="{FF2B5EF4-FFF2-40B4-BE49-F238E27FC236}">
                <a16:creationId xmlns:a16="http://schemas.microsoft.com/office/drawing/2014/main" id="{79EC8F42-8DBF-4964-B625-0D140D257F6F}"/>
              </a:ext>
            </a:extLst>
          </p:cNvPr>
          <p:cNvSpPr/>
          <p:nvPr/>
        </p:nvSpPr>
        <p:spPr>
          <a:xfrm>
            <a:off x="29637594" y="6010678"/>
            <a:ext cx="13049090" cy="3965426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4319883">
              <a:spcBef>
                <a:spcPts val="2493"/>
              </a:spcBef>
              <a:defRPr/>
            </a:pPr>
            <a:r>
              <a:rPr lang="en-CA" altLang="en-US" sz="220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Figura 1</a:t>
            </a:r>
          </a:p>
        </p:txBody>
      </p:sp>
      <p:sp>
        <p:nvSpPr>
          <p:cNvPr id="51" name="Rectangle 51">
            <a:extLst>
              <a:ext uri="{FF2B5EF4-FFF2-40B4-BE49-F238E27FC236}">
                <a16:creationId xmlns:a16="http://schemas.microsoft.com/office/drawing/2014/main" id="{661ABBFD-A2DD-4C91-92B2-BE5EE1155AF2}"/>
              </a:ext>
            </a:extLst>
          </p:cNvPr>
          <p:cNvSpPr/>
          <p:nvPr/>
        </p:nvSpPr>
        <p:spPr>
          <a:xfrm>
            <a:off x="13905061" y="5120308"/>
            <a:ext cx="15409566" cy="18076011"/>
          </a:xfrm>
          <a:prstGeom prst="rect">
            <a:avLst/>
          </a:prstGeom>
          <a:solidFill>
            <a:srgbClr val="CD4C1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6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Utilice este espacio para introducir el mensaje clave/las principales conclusiones. (Un breve resumen para que los espectadores conozcan su investigación)</a:t>
            </a:r>
            <a:endParaRPr lang="en-CA" sz="6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2" name="Table 53">
            <a:extLst>
              <a:ext uri="{FF2B5EF4-FFF2-40B4-BE49-F238E27FC236}">
                <a16:creationId xmlns:a16="http://schemas.microsoft.com/office/drawing/2014/main" id="{4C2A4C5E-68C0-4895-ADB7-A305C9EB30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551770"/>
              </p:ext>
            </p:extLst>
          </p:nvPr>
        </p:nvGraphicFramePr>
        <p:xfrm>
          <a:off x="33474419" y="15007498"/>
          <a:ext cx="5357013" cy="277747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85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6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4369"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369"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4369">
                <a:tc>
                  <a:txBody>
                    <a:bodyPr/>
                    <a:lstStyle/>
                    <a:p>
                      <a:endParaRPr lang="en-CA" sz="270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4369"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3" name="Rectangle 54">
            <a:extLst>
              <a:ext uri="{FF2B5EF4-FFF2-40B4-BE49-F238E27FC236}">
                <a16:creationId xmlns:a16="http://schemas.microsoft.com/office/drawing/2014/main" id="{8A662094-264D-4BF8-ABF0-E6E9FF9DDF72}"/>
              </a:ext>
            </a:extLst>
          </p:cNvPr>
          <p:cNvSpPr/>
          <p:nvPr/>
        </p:nvSpPr>
        <p:spPr>
          <a:xfrm rot="19458990">
            <a:off x="34643134" y="16051988"/>
            <a:ext cx="3038011" cy="9234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2880283">
              <a:defRPr/>
            </a:pPr>
            <a:r>
              <a:rPr lang="en-US" sz="5401" dirty="0">
                <a:ln w="0"/>
                <a:solidFill>
                  <a:srgbClr val="CD4C17"/>
                </a:solidFill>
                <a:effectLst>
                  <a:reflection blurRad="6350" stA="53000" endA="300" endPos="35500" dir="5400000" sy="-90000" algn="bl" rotWithShape="0"/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EJEMPLO</a:t>
            </a:r>
          </a:p>
        </p:txBody>
      </p:sp>
      <p:graphicFrame>
        <p:nvGraphicFramePr>
          <p:cNvPr id="54" name="Diagram 55">
            <a:extLst>
              <a:ext uri="{FF2B5EF4-FFF2-40B4-BE49-F238E27FC236}">
                <a16:creationId xmlns:a16="http://schemas.microsoft.com/office/drawing/2014/main" id="{C0E6C99A-9C26-4569-A598-25303CA5F2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606871"/>
              </p:ext>
            </p:extLst>
          </p:nvPr>
        </p:nvGraphicFramePr>
        <p:xfrm>
          <a:off x="33730044" y="6378666"/>
          <a:ext cx="4845762" cy="322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5" name="Rectangle 56">
            <a:extLst>
              <a:ext uri="{FF2B5EF4-FFF2-40B4-BE49-F238E27FC236}">
                <a16:creationId xmlns:a16="http://schemas.microsoft.com/office/drawing/2014/main" id="{430E0848-97E3-4784-BD96-AB4595073796}"/>
              </a:ext>
            </a:extLst>
          </p:cNvPr>
          <p:cNvSpPr/>
          <p:nvPr/>
        </p:nvSpPr>
        <p:spPr bwMode="auto">
          <a:xfrm rot="19458990">
            <a:off x="34643134" y="7729186"/>
            <a:ext cx="3038011" cy="9234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2880283">
              <a:defRPr/>
            </a:pPr>
            <a:r>
              <a:rPr lang="en-US" sz="5401" dirty="0">
                <a:ln w="0"/>
                <a:solidFill>
                  <a:srgbClr val="CD4C17"/>
                </a:solidFill>
                <a:effectLst>
                  <a:reflection blurRad="6350" stA="53000" endA="300" endPos="35500" dir="5400000" sy="-90000" algn="bl" rotWithShape="0"/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EJEMPLO</a:t>
            </a:r>
          </a:p>
        </p:txBody>
      </p:sp>
      <p:grpSp>
        <p:nvGrpSpPr>
          <p:cNvPr id="56" name="Group 30">
            <a:extLst>
              <a:ext uri="{FF2B5EF4-FFF2-40B4-BE49-F238E27FC236}">
                <a16:creationId xmlns:a16="http://schemas.microsoft.com/office/drawing/2014/main" id="{94075575-C05C-432A-AEC0-107D087826CA}"/>
              </a:ext>
            </a:extLst>
          </p:cNvPr>
          <p:cNvGrpSpPr>
            <a:grpSpLocks/>
          </p:cNvGrpSpPr>
          <p:nvPr/>
        </p:nvGrpSpPr>
        <p:grpSpPr bwMode="auto">
          <a:xfrm>
            <a:off x="33167112" y="10525021"/>
            <a:ext cx="5971626" cy="3712121"/>
            <a:chOff x="8483600" y="14660562"/>
            <a:chExt cx="5392739" cy="3711576"/>
          </a:xfrm>
        </p:grpSpPr>
        <p:grpSp>
          <p:nvGrpSpPr>
            <p:cNvPr id="57" name="Group 31">
              <a:extLst>
                <a:ext uri="{FF2B5EF4-FFF2-40B4-BE49-F238E27FC236}">
                  <a16:creationId xmlns:a16="http://schemas.microsoft.com/office/drawing/2014/main" id="{410A7114-757D-46A8-9352-3F100B8BDB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83600" y="14660562"/>
              <a:ext cx="5392739" cy="3711576"/>
              <a:chOff x="8483600" y="14660562"/>
              <a:chExt cx="5392739" cy="3711576"/>
            </a:xfrm>
          </p:grpSpPr>
          <p:sp>
            <p:nvSpPr>
              <p:cNvPr id="59" name="Rectangle 60">
                <a:extLst>
                  <a:ext uri="{FF2B5EF4-FFF2-40B4-BE49-F238E27FC236}">
                    <a16:creationId xmlns:a16="http://schemas.microsoft.com/office/drawing/2014/main" id="{2C9010F5-E6FC-4542-A3FB-F8D30B2BB181}"/>
                  </a:ext>
                </a:extLst>
              </p:cNvPr>
              <p:cNvSpPr/>
              <p:nvPr/>
            </p:nvSpPr>
            <p:spPr>
              <a:xfrm>
                <a:off x="8483600" y="14660562"/>
                <a:ext cx="5392739" cy="37115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8401">
                  <a:solidFill>
                    <a:srgbClr val="26875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60" name="Rectangle 61">
                <a:extLst>
                  <a:ext uri="{FF2B5EF4-FFF2-40B4-BE49-F238E27FC236}">
                    <a16:creationId xmlns:a16="http://schemas.microsoft.com/office/drawing/2014/main" id="{142E506C-FED8-45C6-8867-F3C400B703AE}"/>
                  </a:ext>
                </a:extLst>
              </p:cNvPr>
              <p:cNvSpPr/>
              <p:nvPr/>
            </p:nvSpPr>
            <p:spPr>
              <a:xfrm>
                <a:off x="8483600" y="17944571"/>
                <a:ext cx="5392739" cy="427567"/>
              </a:xfrm>
              <a:prstGeom prst="rect">
                <a:avLst/>
              </a:prstGeom>
              <a:solidFill>
                <a:srgbClr val="818286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8401">
                  <a:solidFill>
                    <a:srgbClr val="26875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61" name="Rectangle 62">
                <a:extLst>
                  <a:ext uri="{FF2B5EF4-FFF2-40B4-BE49-F238E27FC236}">
                    <a16:creationId xmlns:a16="http://schemas.microsoft.com/office/drawing/2014/main" id="{63CFB307-2948-4F26-9F2B-7365A145DC90}"/>
                  </a:ext>
                </a:extLst>
              </p:cNvPr>
              <p:cNvSpPr/>
              <p:nvPr/>
            </p:nvSpPr>
            <p:spPr>
              <a:xfrm>
                <a:off x="8483600" y="14660562"/>
                <a:ext cx="5392739" cy="426509"/>
              </a:xfrm>
              <a:prstGeom prst="rect">
                <a:avLst/>
              </a:prstGeom>
              <a:solidFill>
                <a:srgbClr val="818286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8401" dirty="0">
                  <a:solidFill>
                    <a:srgbClr val="26875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58" name="Action Button: Forward or Next 32">
              <a:hlinkClick r:id="" action="ppaction://noaction" highlightClick="1"/>
              <a:extLst>
                <a:ext uri="{FF2B5EF4-FFF2-40B4-BE49-F238E27FC236}">
                  <a16:creationId xmlns:a16="http://schemas.microsoft.com/office/drawing/2014/main" id="{A309121C-A15B-432A-B7BE-E1BD7AB677A1}"/>
                </a:ext>
              </a:extLst>
            </p:cNvPr>
            <p:cNvSpPr/>
            <p:nvPr/>
          </p:nvSpPr>
          <p:spPr>
            <a:xfrm>
              <a:off x="10439883" y="16017346"/>
              <a:ext cx="1569047" cy="993776"/>
            </a:xfrm>
            <a:prstGeom prst="actionButtonForwardNext">
              <a:avLst/>
            </a:prstGeom>
            <a:solidFill>
              <a:srgbClr val="1337D4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8401" dirty="0">
                <a:solidFill>
                  <a:srgbClr val="26875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62" name="Rectangle 63">
            <a:extLst>
              <a:ext uri="{FF2B5EF4-FFF2-40B4-BE49-F238E27FC236}">
                <a16:creationId xmlns:a16="http://schemas.microsoft.com/office/drawing/2014/main" id="{A2EF3300-9EE2-451C-8090-4DF81A66AB00}"/>
              </a:ext>
            </a:extLst>
          </p:cNvPr>
          <p:cNvSpPr/>
          <p:nvPr/>
        </p:nvSpPr>
        <p:spPr>
          <a:xfrm rot="19458990">
            <a:off x="34643134" y="12422563"/>
            <a:ext cx="3038011" cy="9234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2880283">
              <a:defRPr/>
            </a:pPr>
            <a:r>
              <a:rPr lang="en-US" sz="5401" dirty="0">
                <a:ln w="0"/>
                <a:solidFill>
                  <a:srgbClr val="CD4C17"/>
                </a:solidFill>
                <a:effectLst>
                  <a:reflection blurRad="6350" stA="53000" endA="300" endPos="35500" dir="5400000" sy="-90000" algn="bl" rotWithShape="0"/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EJEMPLO</a:t>
            </a:r>
          </a:p>
        </p:txBody>
      </p:sp>
      <p:sp>
        <p:nvSpPr>
          <p:cNvPr id="63" name="Rectángulo 62"/>
          <p:cNvSpPr/>
          <p:nvPr/>
        </p:nvSpPr>
        <p:spPr>
          <a:xfrm>
            <a:off x="0" y="23556686"/>
            <a:ext cx="43219688" cy="7542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3" t="8069" r="4968" b="21621"/>
          <a:stretch/>
        </p:blipFill>
        <p:spPr>
          <a:xfrm>
            <a:off x="439806" y="0"/>
            <a:ext cx="9616180" cy="475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6725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212</Words>
  <Application>Microsoft Office PowerPoint</Application>
  <PresentationFormat>Personalizado</PresentationFormat>
  <Paragraphs>28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Silvia Reina</dc:creator>
  <cp:lastModifiedBy>carolina uribe</cp:lastModifiedBy>
  <cp:revision>5</cp:revision>
  <dcterms:created xsi:type="dcterms:W3CDTF">2021-06-30T13:15:53Z</dcterms:created>
  <dcterms:modified xsi:type="dcterms:W3CDTF">2021-08-24T22:41:24Z</dcterms:modified>
</cp:coreProperties>
</file>