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8" roundtripDataSignature="AMtx7mjg1Hkqq85zBg4Ong37fkf07Dd7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 txBox="1"/>
          <p:nvPr>
            <p:ph type="ctrTitle"/>
          </p:nvPr>
        </p:nvSpPr>
        <p:spPr>
          <a:xfrm>
            <a:off x="1483057" y="215959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8"/>
          <p:cNvSpPr txBox="1"/>
          <p:nvPr>
            <p:ph idx="1" type="subTitle"/>
          </p:nvPr>
        </p:nvSpPr>
        <p:spPr>
          <a:xfrm>
            <a:off x="1483057" y="463926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5" name="Google Shape;1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1999" cy="1879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>
  <p:cSld name="Título y objeto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9"/>
          <p:cNvPicPr preferRelativeResize="0"/>
          <p:nvPr/>
        </p:nvPicPr>
        <p:blipFill rotWithShape="1">
          <a:blip r:embed="rId2">
            <a:alphaModFix/>
          </a:blip>
          <a:srcRect b="27426" l="4948" r="7391" t="20087"/>
          <a:stretch/>
        </p:blipFill>
        <p:spPr>
          <a:xfrm>
            <a:off x="8725469" y="0"/>
            <a:ext cx="3466531" cy="132988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9"/>
          <p:cNvSpPr txBox="1"/>
          <p:nvPr>
            <p:ph type="title"/>
          </p:nvPr>
        </p:nvSpPr>
        <p:spPr>
          <a:xfrm>
            <a:off x="838200" y="365125"/>
            <a:ext cx="947950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/>
        </p:nvSpPr>
        <p:spPr>
          <a:xfrm>
            <a:off x="9062938" y="6550223"/>
            <a:ext cx="312906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Posadas, 23 y 24 de Septiembre de 2021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3" name="Google Shape;2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1"/>
          <p:cNvSpPr txBox="1"/>
          <p:nvPr>
            <p:ph type="title"/>
          </p:nvPr>
        </p:nvSpPr>
        <p:spPr>
          <a:xfrm>
            <a:off x="838200" y="365125"/>
            <a:ext cx="947950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5" name="Google Shape;35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838200" y="365125"/>
            <a:ext cx="947950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3" name="Google Shape;53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4" name="Google Shape;54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1" name="Google Shape;6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838200" y="365125"/>
            <a:ext cx="947950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838200" y="184785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"/>
          <p:cNvSpPr txBox="1"/>
          <p:nvPr>
            <p:ph type="ctrTitle"/>
          </p:nvPr>
        </p:nvSpPr>
        <p:spPr>
          <a:xfrm>
            <a:off x="1579416" y="2286147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69" name="Google Shape;69;p1"/>
          <p:cNvSpPr txBox="1"/>
          <p:nvPr>
            <p:ph idx="1" type="subTitle"/>
          </p:nvPr>
        </p:nvSpPr>
        <p:spPr>
          <a:xfrm>
            <a:off x="1579416" y="4765822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"/>
          <p:cNvSpPr txBox="1"/>
          <p:nvPr>
            <p:ph idx="4294967295" type="body"/>
          </p:nvPr>
        </p:nvSpPr>
        <p:spPr>
          <a:xfrm>
            <a:off x="838200" y="184785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"/>
          <p:cNvSpPr txBox="1"/>
          <p:nvPr>
            <p:ph type="title"/>
          </p:nvPr>
        </p:nvSpPr>
        <p:spPr>
          <a:xfrm>
            <a:off x="838200" y="365125"/>
            <a:ext cx="767800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0" name="Google Shape;80;p3"/>
          <p:cNvSpPr txBox="1"/>
          <p:nvPr>
            <p:ph idx="4294967295" type="body"/>
          </p:nvPr>
        </p:nvSpPr>
        <p:spPr>
          <a:xfrm>
            <a:off x="838200" y="184785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2021-08-24T22:27:44Z</dcterms:created>
  <dc:creator>carolina uribe</dc:creator>
</cp:coreProperties>
</file>