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120675" cy="28800425"/>
  <p:notesSz cx="6858000" cy="9144000"/>
  <p:defaultTextStyle>
    <a:defPPr>
      <a:defRPr lang="en-US"/>
    </a:defPPr>
    <a:lvl1pPr marL="0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1pPr>
    <a:lvl2pPr marL="1918091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2pPr>
    <a:lvl3pPr marL="3836182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3pPr>
    <a:lvl4pPr marL="5754273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4pPr>
    <a:lvl5pPr marL="7672365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5pPr>
    <a:lvl6pPr marL="9590456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6pPr>
    <a:lvl7pPr marL="11508547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7pPr>
    <a:lvl8pPr marL="13426638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8pPr>
    <a:lvl9pPr marL="15344729" algn="l" defTabSz="3836182" rtl="0" eaLnBrk="1" latinLnBrk="0" hangingPunct="1">
      <a:defRPr sz="75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4" autoAdjust="0"/>
    <p:restoredTop sz="94660"/>
  </p:normalViewPr>
  <p:slideViewPr>
    <p:cSldViewPr snapToGrid="0">
      <p:cViewPr varScale="1">
        <p:scale>
          <a:sx n="16" d="100"/>
          <a:sy n="16" d="100"/>
        </p:scale>
        <p:origin x="7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es-A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EA-4740-AD16-8873CA2F0A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EA-4740-AD16-8873CA2F0A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dk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EA-4740-AD16-8873CA2F0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476624"/>
        <c:axId val="635487600"/>
      </c:barChart>
      <c:catAx>
        <c:axId val="63547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635487600"/>
        <c:crosses val="autoZero"/>
        <c:auto val="1"/>
        <c:lblAlgn val="ctr"/>
        <c:lblOffset val="100"/>
        <c:noMultiLvlLbl val="0"/>
      </c:catAx>
      <c:valAx>
        <c:axId val="63548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63547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514948081688991E-2"/>
          <c:y val="0.88977941956214956"/>
          <c:w val="0.94639374261484244"/>
          <c:h val="9.4091544765799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2F2D55"/>
          </a:solidFill>
        </a:defRPr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CA9E-070B-4F83-BD1E-D31BCA87F93A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3_4" csCatId="accent3" phldr="0"/>
      <dgm:spPr/>
      <dgm:t>
        <a:bodyPr/>
        <a:lstStyle/>
        <a:p>
          <a:endParaRPr lang="en-US"/>
        </a:p>
      </dgm:t>
    </dgm:pt>
    <dgm:pt modelId="{C42F5900-B872-46CB-8242-EA042065D1CF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54A49DA0-61B8-4BC1-92AD-65D9D72640A6}" type="par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883F848C-544D-4C39-9311-EE2A30451A86}" type="sib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3B93D445-2D1C-4403-A7A5-4150666E9EC4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5ABFCE88-EA5E-4218-8376-5B86E3782B4E}" type="par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C51E1A14-530E-4D35-9235-E45767F33A49}" type="sib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9C337856-61AD-495F-861F-959EF9701636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821412D5-96A1-496B-ABAA-A07747D9BC2B}" type="par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4C20500C-E460-4319-94ED-3E4D35E018AD}" type="sib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A695BD4-23B4-403F-B5A7-3A882B7CAB45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09F8C4A7-D8BC-435E-B812-3119B39A72FF}" type="par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11F303F8-0D10-48C9-9A08-BABE196D2DDA}" type="sib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EE83EE03-2C21-4976-8E4D-ED699AD74FD8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F800814E-CF5A-4ADA-9116-5906312BB652}" type="par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02FFF1-7D62-494A-9285-AF597DE9840E}" type="sib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091B788C-FC53-4F47-91E6-3987AD4048B8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16CB1DC5-5A80-4FA8-B9F6-29548DC02EAA}" type="par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BB5526F-D227-48F7-B622-473F6F334492}" type="sib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7CCD31-88C9-4A99-83E1-A0C1BAFEA9C4}" type="pres">
      <dgm:prSet presAssocID="{C4DBCA9E-070B-4F83-BD1E-D31BCA87F93A}" presName="Name0" presStyleCnt="0">
        <dgm:presLayoutVars>
          <dgm:dir/>
        </dgm:presLayoutVars>
      </dgm:prSet>
      <dgm:spPr/>
    </dgm:pt>
    <dgm:pt modelId="{752F08EC-0D54-49E0-9F3A-4BDE0DA52764}" type="pres">
      <dgm:prSet presAssocID="{C42F5900-B872-46CB-8242-EA042065D1CF}" presName="parComposite" presStyleCnt="0"/>
      <dgm:spPr/>
    </dgm:pt>
    <dgm:pt modelId="{F7B8EAB1-26F5-4214-AAA7-4A815E7D3087}" type="pres">
      <dgm:prSet presAssocID="{C42F5900-B872-46CB-8242-EA042065D1CF}" presName="parBigCircle" presStyleLbl="node0" presStyleIdx="0" presStyleCnt="2"/>
      <dgm:spPr/>
    </dgm:pt>
    <dgm:pt modelId="{36CD5C90-539F-416F-9576-A43201517468}" type="pres">
      <dgm:prSet presAssocID="{C42F5900-B872-46CB-8242-EA042065D1CF}" presName="parTx" presStyleLbl="revTx" presStyleIdx="0" presStyleCnt="10"/>
      <dgm:spPr/>
    </dgm:pt>
    <dgm:pt modelId="{CC07E03B-5BD6-48B9-9BFB-E9C435B895F7}" type="pres">
      <dgm:prSet presAssocID="{C42F5900-B872-46CB-8242-EA042065D1CF}" presName="bSpace" presStyleCnt="0"/>
      <dgm:spPr/>
    </dgm:pt>
    <dgm:pt modelId="{E547F871-515D-4B39-BA32-7C9EBA547DB8}" type="pres">
      <dgm:prSet presAssocID="{C42F5900-B872-46CB-8242-EA042065D1CF}" presName="parBackupNorm" presStyleCnt="0"/>
      <dgm:spPr/>
    </dgm:pt>
    <dgm:pt modelId="{5CB6C15D-7B3C-4C08-9744-528C5AD6FDE5}" type="pres">
      <dgm:prSet presAssocID="{883F848C-544D-4C39-9311-EE2A30451A86}" presName="parSpace" presStyleCnt="0"/>
      <dgm:spPr/>
    </dgm:pt>
    <dgm:pt modelId="{51FBBDB1-55B1-4692-97A0-1FC0EEA701C8}" type="pres">
      <dgm:prSet presAssocID="{3B93D445-2D1C-4403-A7A5-4150666E9EC4}" presName="desBackupLeftNorm" presStyleCnt="0"/>
      <dgm:spPr/>
    </dgm:pt>
    <dgm:pt modelId="{C6E554AD-8EB6-484E-B6DA-C88EACB6024C}" type="pres">
      <dgm:prSet presAssocID="{3B93D445-2D1C-4403-A7A5-4150666E9EC4}" presName="desComposite" presStyleCnt="0"/>
      <dgm:spPr/>
    </dgm:pt>
    <dgm:pt modelId="{F3C90786-C609-474E-81C3-52F5331BF162}" type="pres">
      <dgm:prSet presAssocID="{3B93D445-2D1C-4403-A7A5-4150666E9EC4}" presName="desCircle" presStyleLbl="node1" presStyleIdx="0" presStyleCnt="4"/>
      <dgm:spPr/>
    </dgm:pt>
    <dgm:pt modelId="{5C40700A-AFD5-43B7-ACC9-16B679CF6B4A}" type="pres">
      <dgm:prSet presAssocID="{3B93D445-2D1C-4403-A7A5-4150666E9EC4}" presName="chTx" presStyleLbl="revTx" presStyleIdx="1" presStyleCnt="10"/>
      <dgm:spPr/>
    </dgm:pt>
    <dgm:pt modelId="{DC3CA443-8082-453C-A22C-39997DB0960B}" type="pres">
      <dgm:prSet presAssocID="{3B93D445-2D1C-4403-A7A5-4150666E9EC4}" presName="desTx" presStyleLbl="revTx" presStyleIdx="2" presStyleCnt="10">
        <dgm:presLayoutVars>
          <dgm:bulletEnabled val="1"/>
        </dgm:presLayoutVars>
      </dgm:prSet>
      <dgm:spPr/>
    </dgm:pt>
    <dgm:pt modelId="{F8A9FC1B-743E-4DAB-8E00-FBEE44CCFB0E}" type="pres">
      <dgm:prSet presAssocID="{3B93D445-2D1C-4403-A7A5-4150666E9EC4}" presName="desBackupRightNorm" presStyleCnt="0"/>
      <dgm:spPr/>
    </dgm:pt>
    <dgm:pt modelId="{F0657D02-ABFD-445B-AAE4-F41C2000F514}" type="pres">
      <dgm:prSet presAssocID="{C51E1A14-530E-4D35-9235-E45767F33A49}" presName="desSpace" presStyleCnt="0"/>
      <dgm:spPr/>
    </dgm:pt>
    <dgm:pt modelId="{502554EE-3B14-44CC-B7B0-26C47573A18E}" type="pres">
      <dgm:prSet presAssocID="{9C337856-61AD-495F-861F-959EF9701636}" presName="desBackupLeftNorm" presStyleCnt="0"/>
      <dgm:spPr/>
    </dgm:pt>
    <dgm:pt modelId="{269EBA41-E665-4E67-BBB1-7321934458B4}" type="pres">
      <dgm:prSet presAssocID="{9C337856-61AD-495F-861F-959EF9701636}" presName="desComposite" presStyleCnt="0"/>
      <dgm:spPr/>
    </dgm:pt>
    <dgm:pt modelId="{33C56E72-93AE-42F8-859C-E17F8DAA8708}" type="pres">
      <dgm:prSet presAssocID="{9C337856-61AD-495F-861F-959EF9701636}" presName="desCircle" presStyleLbl="node1" presStyleIdx="1" presStyleCnt="4"/>
      <dgm:spPr/>
    </dgm:pt>
    <dgm:pt modelId="{11EFAA2B-0A6E-4BD1-A7A9-009AF8D5395F}" type="pres">
      <dgm:prSet presAssocID="{9C337856-61AD-495F-861F-959EF9701636}" presName="chTx" presStyleLbl="revTx" presStyleIdx="3" presStyleCnt="10"/>
      <dgm:spPr/>
    </dgm:pt>
    <dgm:pt modelId="{21BEC02F-3641-43DA-A660-1149E33400BA}" type="pres">
      <dgm:prSet presAssocID="{9C337856-61AD-495F-861F-959EF9701636}" presName="desTx" presStyleLbl="revTx" presStyleIdx="4" presStyleCnt="10">
        <dgm:presLayoutVars>
          <dgm:bulletEnabled val="1"/>
        </dgm:presLayoutVars>
      </dgm:prSet>
      <dgm:spPr/>
    </dgm:pt>
    <dgm:pt modelId="{86D96BEB-40B3-4267-A956-2BA90E161F92}" type="pres">
      <dgm:prSet presAssocID="{9C337856-61AD-495F-861F-959EF9701636}" presName="desBackupRightNorm" presStyleCnt="0"/>
      <dgm:spPr/>
    </dgm:pt>
    <dgm:pt modelId="{10CA5962-718F-4F02-89D4-869D3F54FBF2}" type="pres">
      <dgm:prSet presAssocID="{4C20500C-E460-4319-94ED-3E4D35E018AD}" presName="desSpace" presStyleCnt="0"/>
      <dgm:spPr/>
    </dgm:pt>
    <dgm:pt modelId="{2D990D55-23C0-486D-BC66-73FAF4EF1D7D}" type="pres">
      <dgm:prSet presAssocID="{BA695BD4-23B4-403F-B5A7-3A882B7CAB45}" presName="parComposite" presStyleCnt="0"/>
      <dgm:spPr/>
    </dgm:pt>
    <dgm:pt modelId="{05A6DFB9-DAF3-4897-A4CC-58B40164307C}" type="pres">
      <dgm:prSet presAssocID="{BA695BD4-23B4-403F-B5A7-3A882B7CAB45}" presName="parBigCircle" presStyleLbl="node0" presStyleIdx="1" presStyleCnt="2"/>
      <dgm:spPr/>
    </dgm:pt>
    <dgm:pt modelId="{E5994A7E-60C8-4166-B99A-5C673A79E177}" type="pres">
      <dgm:prSet presAssocID="{BA695BD4-23B4-403F-B5A7-3A882B7CAB45}" presName="parTx" presStyleLbl="revTx" presStyleIdx="5" presStyleCnt="10"/>
      <dgm:spPr/>
    </dgm:pt>
    <dgm:pt modelId="{C8361663-4EFA-4A58-9232-5957FAA35623}" type="pres">
      <dgm:prSet presAssocID="{BA695BD4-23B4-403F-B5A7-3A882B7CAB45}" presName="bSpace" presStyleCnt="0"/>
      <dgm:spPr/>
    </dgm:pt>
    <dgm:pt modelId="{89BC7E37-7345-422F-A999-E0034EC2377B}" type="pres">
      <dgm:prSet presAssocID="{BA695BD4-23B4-403F-B5A7-3A882B7CAB45}" presName="parBackupNorm" presStyleCnt="0"/>
      <dgm:spPr/>
    </dgm:pt>
    <dgm:pt modelId="{2440587F-C0EC-43B6-B66D-D71BE3D6D5CC}" type="pres">
      <dgm:prSet presAssocID="{11F303F8-0D10-48C9-9A08-BABE196D2DDA}" presName="parSpace" presStyleCnt="0"/>
      <dgm:spPr/>
    </dgm:pt>
    <dgm:pt modelId="{FB20AC98-7484-42F1-B460-1B3912D08ACD}" type="pres">
      <dgm:prSet presAssocID="{EE83EE03-2C21-4976-8E4D-ED699AD74FD8}" presName="desBackupLeftNorm" presStyleCnt="0"/>
      <dgm:spPr/>
    </dgm:pt>
    <dgm:pt modelId="{75859D4C-331C-4504-9BD6-BD6FB0522F22}" type="pres">
      <dgm:prSet presAssocID="{EE83EE03-2C21-4976-8E4D-ED699AD74FD8}" presName="desComposite" presStyleCnt="0"/>
      <dgm:spPr/>
    </dgm:pt>
    <dgm:pt modelId="{5BC96BA2-3F7D-4F30-BB60-10BF80A6A1A4}" type="pres">
      <dgm:prSet presAssocID="{EE83EE03-2C21-4976-8E4D-ED699AD74FD8}" presName="desCircle" presStyleLbl="node1" presStyleIdx="2" presStyleCnt="4"/>
      <dgm:spPr/>
    </dgm:pt>
    <dgm:pt modelId="{4445ACCC-2141-474C-8C95-072EF98745EB}" type="pres">
      <dgm:prSet presAssocID="{EE83EE03-2C21-4976-8E4D-ED699AD74FD8}" presName="chTx" presStyleLbl="revTx" presStyleIdx="6" presStyleCnt="10"/>
      <dgm:spPr/>
    </dgm:pt>
    <dgm:pt modelId="{2705A24F-C529-4A96-B1AA-3CFC217734B0}" type="pres">
      <dgm:prSet presAssocID="{EE83EE03-2C21-4976-8E4D-ED699AD74FD8}" presName="desTx" presStyleLbl="revTx" presStyleIdx="7" presStyleCnt="10">
        <dgm:presLayoutVars>
          <dgm:bulletEnabled val="1"/>
        </dgm:presLayoutVars>
      </dgm:prSet>
      <dgm:spPr/>
    </dgm:pt>
    <dgm:pt modelId="{B29DFD61-D9AC-419F-88CC-C8E5D7237192}" type="pres">
      <dgm:prSet presAssocID="{EE83EE03-2C21-4976-8E4D-ED699AD74FD8}" presName="desBackupRightNorm" presStyleCnt="0"/>
      <dgm:spPr/>
    </dgm:pt>
    <dgm:pt modelId="{361FA246-1CA6-4269-B985-0726C717630A}" type="pres">
      <dgm:prSet presAssocID="{2A02FFF1-7D62-494A-9285-AF597DE9840E}" presName="desSpace" presStyleCnt="0"/>
      <dgm:spPr/>
    </dgm:pt>
    <dgm:pt modelId="{991F6471-2442-4BB2-8ACB-B85F7B7891F0}" type="pres">
      <dgm:prSet presAssocID="{091B788C-FC53-4F47-91E6-3987AD4048B8}" presName="desBackupLeftNorm" presStyleCnt="0"/>
      <dgm:spPr/>
    </dgm:pt>
    <dgm:pt modelId="{8868C273-0845-4AB8-9E4B-5A354DDACB26}" type="pres">
      <dgm:prSet presAssocID="{091B788C-FC53-4F47-91E6-3987AD4048B8}" presName="desComposite" presStyleCnt="0"/>
      <dgm:spPr/>
    </dgm:pt>
    <dgm:pt modelId="{2E4CA867-0F32-466E-97BF-DA3D2980B81C}" type="pres">
      <dgm:prSet presAssocID="{091B788C-FC53-4F47-91E6-3987AD4048B8}" presName="desCircle" presStyleLbl="node1" presStyleIdx="3" presStyleCnt="4"/>
      <dgm:spPr/>
    </dgm:pt>
    <dgm:pt modelId="{125E1551-1210-482F-BCC4-EEF8C0128EDE}" type="pres">
      <dgm:prSet presAssocID="{091B788C-FC53-4F47-91E6-3987AD4048B8}" presName="chTx" presStyleLbl="revTx" presStyleIdx="8" presStyleCnt="10"/>
      <dgm:spPr/>
    </dgm:pt>
    <dgm:pt modelId="{2D9E36DA-7445-42E7-B0C3-01C383A4EF54}" type="pres">
      <dgm:prSet presAssocID="{091B788C-FC53-4F47-91E6-3987AD4048B8}" presName="desTx" presStyleLbl="revTx" presStyleIdx="9" presStyleCnt="10">
        <dgm:presLayoutVars>
          <dgm:bulletEnabled val="1"/>
        </dgm:presLayoutVars>
      </dgm:prSet>
      <dgm:spPr/>
    </dgm:pt>
    <dgm:pt modelId="{7E21BB92-B8ED-4268-8BB5-71D731CBA9E1}" type="pres">
      <dgm:prSet presAssocID="{091B788C-FC53-4F47-91E6-3987AD4048B8}" presName="desBackupRightNorm" presStyleCnt="0"/>
      <dgm:spPr/>
    </dgm:pt>
    <dgm:pt modelId="{78C8B4E4-78C8-4F68-9F32-FC797EC8C05F}" type="pres">
      <dgm:prSet presAssocID="{BBB5526F-D227-48F7-B622-473F6F334492}" presName="desSpace" presStyleCnt="0"/>
      <dgm:spPr/>
    </dgm:pt>
  </dgm:ptLst>
  <dgm:cxnLst>
    <dgm:cxn modelId="{0DEEE4E7-D6A8-4AA0-9AAA-6002E520674E}" srcId="{BA695BD4-23B4-403F-B5A7-3A882B7CAB45}" destId="{EE83EE03-2C21-4976-8E4D-ED699AD74FD8}" srcOrd="0" destOrd="0" parTransId="{F800814E-CF5A-4ADA-9116-5906312BB652}" sibTransId="{2A02FFF1-7D62-494A-9285-AF597DE9840E}"/>
    <dgm:cxn modelId="{B0FB2706-AD42-44A0-9042-53FABB194D1B}" srcId="{C42F5900-B872-46CB-8242-EA042065D1CF}" destId="{9C337856-61AD-495F-861F-959EF9701636}" srcOrd="1" destOrd="0" parTransId="{821412D5-96A1-496B-ABAA-A07747D9BC2B}" sibTransId="{4C20500C-E460-4319-94ED-3E4D35E018AD}"/>
    <dgm:cxn modelId="{E6621B7C-EC68-4226-84C1-3A2A06E887B8}" srcId="{BA695BD4-23B4-403F-B5A7-3A882B7CAB45}" destId="{091B788C-FC53-4F47-91E6-3987AD4048B8}" srcOrd="1" destOrd="0" parTransId="{16CB1DC5-5A80-4FA8-B9F6-29548DC02EAA}" sibTransId="{BBB5526F-D227-48F7-B622-473F6F334492}"/>
    <dgm:cxn modelId="{81FD0667-46D5-49BE-A68D-F3968FED5D93}" type="presOf" srcId="{BA695BD4-23B4-403F-B5A7-3A882B7CAB45}" destId="{E5994A7E-60C8-4166-B99A-5C673A79E177}" srcOrd="0" destOrd="0" presId="urn:microsoft.com/office/officeart/2008/layout/CircleAccentTimeline"/>
    <dgm:cxn modelId="{57176736-14E2-4F36-837B-06F73468A25B}" type="presOf" srcId="{C4DBCA9E-070B-4F83-BD1E-D31BCA87F93A}" destId="{2A7CCD31-88C9-4A99-83E1-A0C1BAFEA9C4}" srcOrd="0" destOrd="0" presId="urn:microsoft.com/office/officeart/2008/layout/CircleAccentTimeline"/>
    <dgm:cxn modelId="{FB7D9EA6-B41A-4B7A-93AB-C8944F2C40D5}" type="presOf" srcId="{EE83EE03-2C21-4976-8E4D-ED699AD74FD8}" destId="{4445ACCC-2141-474C-8C95-072EF98745EB}" srcOrd="0" destOrd="0" presId="urn:microsoft.com/office/officeart/2008/layout/CircleAccentTimeline"/>
    <dgm:cxn modelId="{98709290-392F-45EF-ABCE-680E415020E5}" srcId="{C4DBCA9E-070B-4F83-BD1E-D31BCA87F93A}" destId="{C42F5900-B872-46CB-8242-EA042065D1CF}" srcOrd="0" destOrd="0" parTransId="{54A49DA0-61B8-4BC1-92AD-65D9D72640A6}" sibTransId="{883F848C-544D-4C39-9311-EE2A30451A86}"/>
    <dgm:cxn modelId="{45EC890C-1515-40E8-A971-549C5844B2F5}" type="presOf" srcId="{3B93D445-2D1C-4403-A7A5-4150666E9EC4}" destId="{5C40700A-AFD5-43B7-ACC9-16B679CF6B4A}" srcOrd="0" destOrd="0" presId="urn:microsoft.com/office/officeart/2008/layout/CircleAccentTimeline"/>
    <dgm:cxn modelId="{BB8AB4CF-6474-4E0E-B1F5-1DB303EA2B26}" type="presOf" srcId="{091B788C-FC53-4F47-91E6-3987AD4048B8}" destId="{125E1551-1210-482F-BCC4-EEF8C0128EDE}" srcOrd="0" destOrd="0" presId="urn:microsoft.com/office/officeart/2008/layout/CircleAccentTimeline"/>
    <dgm:cxn modelId="{4AE0090E-D634-4E04-A7E2-72E6F20F1272}" srcId="{C42F5900-B872-46CB-8242-EA042065D1CF}" destId="{3B93D445-2D1C-4403-A7A5-4150666E9EC4}" srcOrd="0" destOrd="0" parTransId="{5ABFCE88-EA5E-4218-8376-5B86E3782B4E}" sibTransId="{C51E1A14-530E-4D35-9235-E45767F33A49}"/>
    <dgm:cxn modelId="{DDEA72DD-F9FB-400F-8B55-F1D9E87179D1}" type="presOf" srcId="{C42F5900-B872-46CB-8242-EA042065D1CF}" destId="{36CD5C90-539F-416F-9576-A43201517468}" srcOrd="0" destOrd="0" presId="urn:microsoft.com/office/officeart/2008/layout/CircleAccentTimeline"/>
    <dgm:cxn modelId="{3B06A679-5B92-40A8-B2BF-7F31BFB4704C}" type="presOf" srcId="{9C337856-61AD-495F-861F-959EF9701636}" destId="{11EFAA2B-0A6E-4BD1-A7A9-009AF8D5395F}" srcOrd="0" destOrd="0" presId="urn:microsoft.com/office/officeart/2008/layout/CircleAccentTimeline"/>
    <dgm:cxn modelId="{712B5128-7932-41BA-8A0A-FE60A7D4E4FB}" srcId="{C4DBCA9E-070B-4F83-BD1E-D31BCA87F93A}" destId="{BA695BD4-23B4-403F-B5A7-3A882B7CAB45}" srcOrd="1" destOrd="0" parTransId="{09F8C4A7-D8BC-435E-B812-3119B39A72FF}" sibTransId="{11F303F8-0D10-48C9-9A08-BABE196D2DDA}"/>
    <dgm:cxn modelId="{0D0D6DC0-A667-4D81-9FB0-5BFD7F52942D}" type="presParOf" srcId="{2A7CCD31-88C9-4A99-83E1-A0C1BAFEA9C4}" destId="{752F08EC-0D54-49E0-9F3A-4BDE0DA52764}" srcOrd="0" destOrd="0" presId="urn:microsoft.com/office/officeart/2008/layout/CircleAccentTimeline"/>
    <dgm:cxn modelId="{A0506330-1490-4335-ABAE-70F785CEAB4B}" type="presParOf" srcId="{752F08EC-0D54-49E0-9F3A-4BDE0DA52764}" destId="{F7B8EAB1-26F5-4214-AAA7-4A815E7D3087}" srcOrd="0" destOrd="0" presId="urn:microsoft.com/office/officeart/2008/layout/CircleAccentTimeline"/>
    <dgm:cxn modelId="{236009B9-66BC-4F2C-A4F4-59F7CD51E802}" type="presParOf" srcId="{752F08EC-0D54-49E0-9F3A-4BDE0DA52764}" destId="{36CD5C90-539F-416F-9576-A43201517468}" srcOrd="1" destOrd="0" presId="urn:microsoft.com/office/officeart/2008/layout/CircleAccentTimeline"/>
    <dgm:cxn modelId="{D290EA94-74A8-4C5F-B650-24715FAC7950}" type="presParOf" srcId="{752F08EC-0D54-49E0-9F3A-4BDE0DA52764}" destId="{CC07E03B-5BD6-48B9-9BFB-E9C435B895F7}" srcOrd="2" destOrd="0" presId="urn:microsoft.com/office/officeart/2008/layout/CircleAccentTimeline"/>
    <dgm:cxn modelId="{0DA33BF8-21F5-4D39-BEA9-FA744DE84D2A}" type="presParOf" srcId="{2A7CCD31-88C9-4A99-83E1-A0C1BAFEA9C4}" destId="{E547F871-515D-4B39-BA32-7C9EBA547DB8}" srcOrd="1" destOrd="0" presId="urn:microsoft.com/office/officeart/2008/layout/CircleAccentTimeline"/>
    <dgm:cxn modelId="{E8E86549-453C-4F35-9BB6-4DAE13D31C79}" type="presParOf" srcId="{2A7CCD31-88C9-4A99-83E1-A0C1BAFEA9C4}" destId="{5CB6C15D-7B3C-4C08-9744-528C5AD6FDE5}" srcOrd="2" destOrd="0" presId="urn:microsoft.com/office/officeart/2008/layout/CircleAccentTimeline"/>
    <dgm:cxn modelId="{43EB7B82-5EBB-4F77-952B-D8E2B2C35321}" type="presParOf" srcId="{2A7CCD31-88C9-4A99-83E1-A0C1BAFEA9C4}" destId="{51FBBDB1-55B1-4692-97A0-1FC0EEA701C8}" srcOrd="3" destOrd="0" presId="urn:microsoft.com/office/officeart/2008/layout/CircleAccentTimeline"/>
    <dgm:cxn modelId="{B424AAB7-8F17-4CCB-BD31-7027A3BC4F90}" type="presParOf" srcId="{2A7CCD31-88C9-4A99-83E1-A0C1BAFEA9C4}" destId="{C6E554AD-8EB6-484E-B6DA-C88EACB6024C}" srcOrd="4" destOrd="0" presId="urn:microsoft.com/office/officeart/2008/layout/CircleAccentTimeline"/>
    <dgm:cxn modelId="{DC54002A-D7A3-4655-82E0-BE7C77418E92}" type="presParOf" srcId="{C6E554AD-8EB6-484E-B6DA-C88EACB6024C}" destId="{F3C90786-C609-474E-81C3-52F5331BF162}" srcOrd="0" destOrd="0" presId="urn:microsoft.com/office/officeart/2008/layout/CircleAccentTimeline"/>
    <dgm:cxn modelId="{2ED757B5-9055-4412-9B71-8F45FFD11D75}" type="presParOf" srcId="{C6E554AD-8EB6-484E-B6DA-C88EACB6024C}" destId="{5C40700A-AFD5-43B7-ACC9-16B679CF6B4A}" srcOrd="1" destOrd="0" presId="urn:microsoft.com/office/officeart/2008/layout/CircleAccentTimeline"/>
    <dgm:cxn modelId="{E6ADB274-73B8-498E-AE4D-74B6AD578CA7}" type="presParOf" srcId="{C6E554AD-8EB6-484E-B6DA-C88EACB6024C}" destId="{DC3CA443-8082-453C-A22C-39997DB0960B}" srcOrd="2" destOrd="0" presId="urn:microsoft.com/office/officeart/2008/layout/CircleAccentTimeline"/>
    <dgm:cxn modelId="{FCAF6DA1-67BA-4BF8-BC63-97EE3D9AD388}" type="presParOf" srcId="{2A7CCD31-88C9-4A99-83E1-A0C1BAFEA9C4}" destId="{F8A9FC1B-743E-4DAB-8E00-FBEE44CCFB0E}" srcOrd="5" destOrd="0" presId="urn:microsoft.com/office/officeart/2008/layout/CircleAccentTimeline"/>
    <dgm:cxn modelId="{84705D2F-219F-4959-863E-E312658935F5}" type="presParOf" srcId="{2A7CCD31-88C9-4A99-83E1-A0C1BAFEA9C4}" destId="{F0657D02-ABFD-445B-AAE4-F41C2000F514}" srcOrd="6" destOrd="0" presId="urn:microsoft.com/office/officeart/2008/layout/CircleAccentTimeline"/>
    <dgm:cxn modelId="{0DB020E0-AF24-48F2-A2F9-22D232D92225}" type="presParOf" srcId="{2A7CCD31-88C9-4A99-83E1-A0C1BAFEA9C4}" destId="{502554EE-3B14-44CC-B7B0-26C47573A18E}" srcOrd="7" destOrd="0" presId="urn:microsoft.com/office/officeart/2008/layout/CircleAccentTimeline"/>
    <dgm:cxn modelId="{DA062AE4-B7E3-4630-A7F5-FA177C66F86D}" type="presParOf" srcId="{2A7CCD31-88C9-4A99-83E1-A0C1BAFEA9C4}" destId="{269EBA41-E665-4E67-BBB1-7321934458B4}" srcOrd="8" destOrd="0" presId="urn:microsoft.com/office/officeart/2008/layout/CircleAccentTimeline"/>
    <dgm:cxn modelId="{B6410084-35FE-4B55-AC4F-A0E161CAFE44}" type="presParOf" srcId="{269EBA41-E665-4E67-BBB1-7321934458B4}" destId="{33C56E72-93AE-42F8-859C-E17F8DAA8708}" srcOrd="0" destOrd="0" presId="urn:microsoft.com/office/officeart/2008/layout/CircleAccentTimeline"/>
    <dgm:cxn modelId="{BD22A742-4A1F-4655-87D0-81B4F8A8A1CE}" type="presParOf" srcId="{269EBA41-E665-4E67-BBB1-7321934458B4}" destId="{11EFAA2B-0A6E-4BD1-A7A9-009AF8D5395F}" srcOrd="1" destOrd="0" presId="urn:microsoft.com/office/officeart/2008/layout/CircleAccentTimeline"/>
    <dgm:cxn modelId="{96452DF6-841B-410A-9686-5BF70B43CBC2}" type="presParOf" srcId="{269EBA41-E665-4E67-BBB1-7321934458B4}" destId="{21BEC02F-3641-43DA-A660-1149E33400BA}" srcOrd="2" destOrd="0" presId="urn:microsoft.com/office/officeart/2008/layout/CircleAccentTimeline"/>
    <dgm:cxn modelId="{B087B3B5-B05F-40AC-AC6F-A83121433A86}" type="presParOf" srcId="{2A7CCD31-88C9-4A99-83E1-A0C1BAFEA9C4}" destId="{86D96BEB-40B3-4267-A956-2BA90E161F92}" srcOrd="9" destOrd="0" presId="urn:microsoft.com/office/officeart/2008/layout/CircleAccentTimeline"/>
    <dgm:cxn modelId="{B3561FCB-E6F2-435E-ABDC-4048BB0CFC44}" type="presParOf" srcId="{2A7CCD31-88C9-4A99-83E1-A0C1BAFEA9C4}" destId="{10CA5962-718F-4F02-89D4-869D3F54FBF2}" srcOrd="10" destOrd="0" presId="urn:microsoft.com/office/officeart/2008/layout/CircleAccentTimeline"/>
    <dgm:cxn modelId="{BA228EF8-3A43-4C45-892E-F6031108FFEA}" type="presParOf" srcId="{2A7CCD31-88C9-4A99-83E1-A0C1BAFEA9C4}" destId="{2D990D55-23C0-486D-BC66-73FAF4EF1D7D}" srcOrd="11" destOrd="0" presId="urn:microsoft.com/office/officeart/2008/layout/CircleAccentTimeline"/>
    <dgm:cxn modelId="{9F1B3D92-5967-4207-8535-3780CD4C5CE3}" type="presParOf" srcId="{2D990D55-23C0-486D-BC66-73FAF4EF1D7D}" destId="{05A6DFB9-DAF3-4897-A4CC-58B40164307C}" srcOrd="0" destOrd="0" presId="urn:microsoft.com/office/officeart/2008/layout/CircleAccentTimeline"/>
    <dgm:cxn modelId="{B9C56741-8B24-4CC5-B499-330F40D34344}" type="presParOf" srcId="{2D990D55-23C0-486D-BC66-73FAF4EF1D7D}" destId="{E5994A7E-60C8-4166-B99A-5C673A79E177}" srcOrd="1" destOrd="0" presId="urn:microsoft.com/office/officeart/2008/layout/CircleAccentTimeline"/>
    <dgm:cxn modelId="{503190FF-021B-42EB-8053-C5AD69907E5D}" type="presParOf" srcId="{2D990D55-23C0-486D-BC66-73FAF4EF1D7D}" destId="{C8361663-4EFA-4A58-9232-5957FAA35623}" srcOrd="2" destOrd="0" presId="urn:microsoft.com/office/officeart/2008/layout/CircleAccentTimeline"/>
    <dgm:cxn modelId="{1BB2B3A4-CD7E-4E96-BB73-357DDDC1C00C}" type="presParOf" srcId="{2A7CCD31-88C9-4A99-83E1-A0C1BAFEA9C4}" destId="{89BC7E37-7345-422F-A999-E0034EC2377B}" srcOrd="12" destOrd="0" presId="urn:microsoft.com/office/officeart/2008/layout/CircleAccentTimeline"/>
    <dgm:cxn modelId="{3A837301-5388-46F1-B811-0BD4A670E27A}" type="presParOf" srcId="{2A7CCD31-88C9-4A99-83E1-A0C1BAFEA9C4}" destId="{2440587F-C0EC-43B6-B66D-D71BE3D6D5CC}" srcOrd="13" destOrd="0" presId="urn:microsoft.com/office/officeart/2008/layout/CircleAccentTimeline"/>
    <dgm:cxn modelId="{9F4F845D-AE50-446A-B961-8F5F1B4C9EAD}" type="presParOf" srcId="{2A7CCD31-88C9-4A99-83E1-A0C1BAFEA9C4}" destId="{FB20AC98-7484-42F1-B460-1B3912D08ACD}" srcOrd="14" destOrd="0" presId="urn:microsoft.com/office/officeart/2008/layout/CircleAccentTimeline"/>
    <dgm:cxn modelId="{5A29C286-DC35-4EE6-ADC4-451306956399}" type="presParOf" srcId="{2A7CCD31-88C9-4A99-83E1-A0C1BAFEA9C4}" destId="{75859D4C-331C-4504-9BD6-BD6FB0522F22}" srcOrd="15" destOrd="0" presId="urn:microsoft.com/office/officeart/2008/layout/CircleAccentTimeline"/>
    <dgm:cxn modelId="{D669F2F8-84AF-4864-BE58-2A765B591D68}" type="presParOf" srcId="{75859D4C-331C-4504-9BD6-BD6FB0522F22}" destId="{5BC96BA2-3F7D-4F30-BB60-10BF80A6A1A4}" srcOrd="0" destOrd="0" presId="urn:microsoft.com/office/officeart/2008/layout/CircleAccentTimeline"/>
    <dgm:cxn modelId="{6F80DDFE-A326-475F-8491-B1D2E37CC446}" type="presParOf" srcId="{75859D4C-331C-4504-9BD6-BD6FB0522F22}" destId="{4445ACCC-2141-474C-8C95-072EF98745EB}" srcOrd="1" destOrd="0" presId="urn:microsoft.com/office/officeart/2008/layout/CircleAccentTimeline"/>
    <dgm:cxn modelId="{C0BD5CF0-1BCC-4AAC-B933-E3EF5FC80122}" type="presParOf" srcId="{75859D4C-331C-4504-9BD6-BD6FB0522F22}" destId="{2705A24F-C529-4A96-B1AA-3CFC217734B0}" srcOrd="2" destOrd="0" presId="urn:microsoft.com/office/officeart/2008/layout/CircleAccentTimeline"/>
    <dgm:cxn modelId="{18C94A19-4122-4E24-A0DE-337F62C63835}" type="presParOf" srcId="{2A7CCD31-88C9-4A99-83E1-A0C1BAFEA9C4}" destId="{B29DFD61-D9AC-419F-88CC-C8E5D7237192}" srcOrd="16" destOrd="0" presId="urn:microsoft.com/office/officeart/2008/layout/CircleAccentTimeline"/>
    <dgm:cxn modelId="{B6BA63BC-4AB6-4D14-BA79-AD4C30747475}" type="presParOf" srcId="{2A7CCD31-88C9-4A99-83E1-A0C1BAFEA9C4}" destId="{361FA246-1CA6-4269-B985-0726C717630A}" srcOrd="17" destOrd="0" presId="urn:microsoft.com/office/officeart/2008/layout/CircleAccentTimeline"/>
    <dgm:cxn modelId="{DF8B5AD5-334E-4C76-9415-2CD5133087A5}" type="presParOf" srcId="{2A7CCD31-88C9-4A99-83E1-A0C1BAFEA9C4}" destId="{991F6471-2442-4BB2-8ACB-B85F7B7891F0}" srcOrd="18" destOrd="0" presId="urn:microsoft.com/office/officeart/2008/layout/CircleAccentTimeline"/>
    <dgm:cxn modelId="{1CA770E8-7974-4256-AF78-D3D56C00B86E}" type="presParOf" srcId="{2A7CCD31-88C9-4A99-83E1-A0C1BAFEA9C4}" destId="{8868C273-0845-4AB8-9E4B-5A354DDACB26}" srcOrd="19" destOrd="0" presId="urn:microsoft.com/office/officeart/2008/layout/CircleAccentTimeline"/>
    <dgm:cxn modelId="{022B2463-7D09-4551-813A-2300ACB7D9C1}" type="presParOf" srcId="{8868C273-0845-4AB8-9E4B-5A354DDACB26}" destId="{2E4CA867-0F32-466E-97BF-DA3D2980B81C}" srcOrd="0" destOrd="0" presId="urn:microsoft.com/office/officeart/2008/layout/CircleAccentTimeline"/>
    <dgm:cxn modelId="{67D8CF44-7201-4C66-A973-DA3F184B3FAF}" type="presParOf" srcId="{8868C273-0845-4AB8-9E4B-5A354DDACB26}" destId="{125E1551-1210-482F-BCC4-EEF8C0128EDE}" srcOrd="1" destOrd="0" presId="urn:microsoft.com/office/officeart/2008/layout/CircleAccentTimeline"/>
    <dgm:cxn modelId="{07C3256F-3156-4F63-94D7-1DC1FA08CDF8}" type="presParOf" srcId="{8868C273-0845-4AB8-9E4B-5A354DDACB26}" destId="{2D9E36DA-7445-42E7-B0C3-01C383A4EF54}" srcOrd="2" destOrd="0" presId="urn:microsoft.com/office/officeart/2008/layout/CircleAccentTimeline"/>
    <dgm:cxn modelId="{1E4AD468-254E-4E8B-874F-648C9BE52F00}" type="presParOf" srcId="{2A7CCD31-88C9-4A99-83E1-A0C1BAFEA9C4}" destId="{7E21BB92-B8ED-4268-8BB5-71D731CBA9E1}" srcOrd="20" destOrd="0" presId="urn:microsoft.com/office/officeart/2008/layout/CircleAccentTimeline"/>
    <dgm:cxn modelId="{2EACC3FF-0DBE-40BB-926D-93F6072F2741}" type="presParOf" srcId="{2A7CCD31-88C9-4A99-83E1-A0C1BAFEA9C4}" destId="{78C8B4E4-78C8-4F68-9F32-FC797EC8C05F}" srcOrd="21" destOrd="0" presId="urn:microsoft.com/office/officeart/2008/layout/CircleAccentTimeline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8EAB1-26F5-4214-AAA7-4A815E7D3087}">
      <dsp:nvSpPr>
        <dsp:cNvPr id="0" name=""/>
        <dsp:cNvSpPr/>
      </dsp:nvSpPr>
      <dsp:spPr>
        <a:xfrm>
          <a:off x="1935997" y="1973401"/>
          <a:ext cx="1636896" cy="1636896"/>
        </a:xfrm>
        <a:prstGeom prst="donut">
          <a:avLst>
            <a:gd name="adj" fmla="val 2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D5C90-539F-416F-9576-A43201517468}">
      <dsp:nvSpPr>
        <dsp:cNvPr id="0" name=""/>
        <dsp:cNvSpPr/>
      </dsp:nvSpPr>
      <dsp:spPr>
        <a:xfrm rot="17700000">
          <a:off x="2512765" y="638996"/>
          <a:ext cx="2034843" cy="980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515151"/>
            </a:solidFill>
          </a:endParaRPr>
        </a:p>
      </dsp:txBody>
      <dsp:txXfrm>
        <a:off x="2512765" y="638996"/>
        <a:ext cx="2034843" cy="980637"/>
      </dsp:txXfrm>
    </dsp:sp>
    <dsp:sp modelId="{F3C90786-C609-474E-81C3-52F5331BF162}">
      <dsp:nvSpPr>
        <dsp:cNvPr id="0" name=""/>
        <dsp:cNvSpPr/>
      </dsp:nvSpPr>
      <dsp:spPr>
        <a:xfrm>
          <a:off x="3696190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0700A-AFD5-43B7-ACC9-16B679CF6B4A}">
      <dsp:nvSpPr>
        <dsp:cNvPr id="0" name=""/>
        <dsp:cNvSpPr/>
      </dsp:nvSpPr>
      <dsp:spPr>
        <a:xfrm rot="17700000">
          <a:off x="2689892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2689892" y="3549605"/>
        <a:ext cx="1760235" cy="848719"/>
      </dsp:txXfrm>
    </dsp:sp>
    <dsp:sp modelId="{DC3CA443-8082-453C-A22C-39997DB0960B}">
      <dsp:nvSpPr>
        <dsp:cNvPr id="0" name=""/>
        <dsp:cNvSpPr/>
      </dsp:nvSpPr>
      <dsp:spPr>
        <a:xfrm rot="17700000">
          <a:off x="3791904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56E72-93AE-42F8-859C-E17F8DAA8708}">
      <dsp:nvSpPr>
        <dsp:cNvPr id="0" name=""/>
        <dsp:cNvSpPr/>
      </dsp:nvSpPr>
      <dsp:spPr>
        <a:xfrm>
          <a:off x="4669009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FAA2B-0A6E-4BD1-A7A9-009AF8D5395F}">
      <dsp:nvSpPr>
        <dsp:cNvPr id="0" name=""/>
        <dsp:cNvSpPr/>
      </dsp:nvSpPr>
      <dsp:spPr>
        <a:xfrm rot="17700000">
          <a:off x="3662711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3662711" y="3549605"/>
        <a:ext cx="1760235" cy="848719"/>
      </dsp:txXfrm>
    </dsp:sp>
    <dsp:sp modelId="{21BEC02F-3641-43DA-A660-1149E33400BA}">
      <dsp:nvSpPr>
        <dsp:cNvPr id="0" name=""/>
        <dsp:cNvSpPr/>
      </dsp:nvSpPr>
      <dsp:spPr>
        <a:xfrm rot="17700000">
          <a:off x="4764723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6DFB9-DAF3-4897-A4CC-58B40164307C}">
      <dsp:nvSpPr>
        <dsp:cNvPr id="0" name=""/>
        <dsp:cNvSpPr/>
      </dsp:nvSpPr>
      <dsp:spPr>
        <a:xfrm>
          <a:off x="5641958" y="1973401"/>
          <a:ext cx="1636896" cy="1636896"/>
        </a:xfrm>
        <a:prstGeom prst="donut">
          <a:avLst>
            <a:gd name="adj" fmla="val 2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94A7E-60C8-4166-B99A-5C673A79E177}">
      <dsp:nvSpPr>
        <dsp:cNvPr id="0" name=""/>
        <dsp:cNvSpPr/>
      </dsp:nvSpPr>
      <dsp:spPr>
        <a:xfrm rot="17700000">
          <a:off x="6218727" y="638996"/>
          <a:ext cx="2034843" cy="980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515151"/>
            </a:solidFill>
          </a:endParaRPr>
        </a:p>
      </dsp:txBody>
      <dsp:txXfrm>
        <a:off x="6218727" y="638996"/>
        <a:ext cx="2034843" cy="980637"/>
      </dsp:txXfrm>
    </dsp:sp>
    <dsp:sp modelId="{5BC96BA2-3F7D-4F30-BB60-10BF80A6A1A4}">
      <dsp:nvSpPr>
        <dsp:cNvPr id="0" name=""/>
        <dsp:cNvSpPr/>
      </dsp:nvSpPr>
      <dsp:spPr>
        <a:xfrm>
          <a:off x="7402151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5ACCC-2141-474C-8C95-072EF98745EB}">
      <dsp:nvSpPr>
        <dsp:cNvPr id="0" name=""/>
        <dsp:cNvSpPr/>
      </dsp:nvSpPr>
      <dsp:spPr>
        <a:xfrm rot="17700000">
          <a:off x="6395854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6395854" y="3549605"/>
        <a:ext cx="1760235" cy="848719"/>
      </dsp:txXfrm>
    </dsp:sp>
    <dsp:sp modelId="{2705A24F-C529-4A96-B1AA-3CFC217734B0}">
      <dsp:nvSpPr>
        <dsp:cNvPr id="0" name=""/>
        <dsp:cNvSpPr/>
      </dsp:nvSpPr>
      <dsp:spPr>
        <a:xfrm rot="17700000">
          <a:off x="7497866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CA867-0F32-466E-97BF-DA3D2980B81C}">
      <dsp:nvSpPr>
        <dsp:cNvPr id="0" name=""/>
        <dsp:cNvSpPr/>
      </dsp:nvSpPr>
      <dsp:spPr>
        <a:xfrm>
          <a:off x="8374970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5E1551-1210-482F-BCC4-EEF8C0128EDE}">
      <dsp:nvSpPr>
        <dsp:cNvPr id="0" name=""/>
        <dsp:cNvSpPr/>
      </dsp:nvSpPr>
      <dsp:spPr>
        <a:xfrm rot="17700000">
          <a:off x="7368673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7368673" y="3549605"/>
        <a:ext cx="1760235" cy="848719"/>
      </dsp:txXfrm>
    </dsp:sp>
    <dsp:sp modelId="{2D9E36DA-7445-42E7-B0C3-01C383A4EF54}">
      <dsp:nvSpPr>
        <dsp:cNvPr id="0" name=""/>
        <dsp:cNvSpPr/>
      </dsp:nvSpPr>
      <dsp:spPr>
        <a:xfrm rot="17700000">
          <a:off x="8470685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0085" y="4713405"/>
            <a:ext cx="38340506" cy="10026815"/>
          </a:xfrm>
        </p:spPr>
        <p:txBody>
          <a:bodyPr anchor="b"/>
          <a:lstStyle>
            <a:lvl1pPr algn="ctr">
              <a:defRPr sz="251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0085" y="15126892"/>
            <a:ext cx="38340506" cy="6953434"/>
          </a:xfrm>
        </p:spPr>
        <p:txBody>
          <a:bodyPr/>
          <a:lstStyle>
            <a:lvl1pPr marL="0" indent="0" algn="ctr">
              <a:buNone/>
              <a:defRPr sz="10063"/>
            </a:lvl1pPr>
            <a:lvl2pPr marL="1917040" indent="0" algn="ctr">
              <a:buNone/>
              <a:defRPr sz="8386"/>
            </a:lvl2pPr>
            <a:lvl3pPr marL="3834079" indent="0" algn="ctr">
              <a:buNone/>
              <a:defRPr sz="7547"/>
            </a:lvl3pPr>
            <a:lvl4pPr marL="5751119" indent="0" algn="ctr">
              <a:buNone/>
              <a:defRPr sz="6709"/>
            </a:lvl4pPr>
            <a:lvl5pPr marL="7668158" indent="0" algn="ctr">
              <a:buNone/>
              <a:defRPr sz="6709"/>
            </a:lvl5pPr>
            <a:lvl6pPr marL="9585198" indent="0" algn="ctr">
              <a:buNone/>
              <a:defRPr sz="6709"/>
            </a:lvl6pPr>
            <a:lvl7pPr marL="11502238" indent="0" algn="ctr">
              <a:buNone/>
              <a:defRPr sz="6709"/>
            </a:lvl7pPr>
            <a:lvl8pPr marL="13419277" indent="0" algn="ctr">
              <a:buNone/>
              <a:defRPr sz="6709"/>
            </a:lvl8pPr>
            <a:lvl9pPr marL="15336317" indent="0" algn="ctr">
              <a:buNone/>
              <a:defRPr sz="6709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2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583233" y="1533356"/>
            <a:ext cx="11022896" cy="2440702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14547" y="1533356"/>
            <a:ext cx="32429678" cy="2440702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2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4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921" y="7180110"/>
            <a:ext cx="44091582" cy="11980175"/>
          </a:xfrm>
        </p:spPr>
        <p:txBody>
          <a:bodyPr anchor="b"/>
          <a:lstStyle>
            <a:lvl1pPr>
              <a:defRPr sz="251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7921" y="19273622"/>
            <a:ext cx="44091582" cy="6300091"/>
          </a:xfrm>
        </p:spPr>
        <p:txBody>
          <a:bodyPr/>
          <a:lstStyle>
            <a:lvl1pPr marL="0" indent="0">
              <a:buNone/>
              <a:defRPr sz="10063">
                <a:solidFill>
                  <a:schemeClr val="tx1">
                    <a:tint val="75000"/>
                  </a:schemeClr>
                </a:solidFill>
              </a:defRPr>
            </a:lvl1pPr>
            <a:lvl2pPr marL="1917040" indent="0">
              <a:buNone/>
              <a:defRPr sz="8386">
                <a:solidFill>
                  <a:schemeClr val="tx1">
                    <a:tint val="75000"/>
                  </a:schemeClr>
                </a:solidFill>
              </a:defRPr>
            </a:lvl2pPr>
            <a:lvl3pPr marL="3834079" indent="0">
              <a:buNone/>
              <a:defRPr sz="7547">
                <a:solidFill>
                  <a:schemeClr val="tx1">
                    <a:tint val="75000"/>
                  </a:schemeClr>
                </a:solidFill>
              </a:defRPr>
            </a:lvl3pPr>
            <a:lvl4pPr marL="5751119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4pPr>
            <a:lvl5pPr marL="7668158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5pPr>
            <a:lvl6pPr marL="9585198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6pPr>
            <a:lvl7pPr marL="11502238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7pPr>
            <a:lvl8pPr marL="13419277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8pPr>
            <a:lvl9pPr marL="15336317" indent="0">
              <a:buNone/>
              <a:defRPr sz="67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3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4546" y="7666780"/>
            <a:ext cx="21726287" cy="1827360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79842" y="7666780"/>
            <a:ext cx="21726287" cy="1827360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4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1533358"/>
            <a:ext cx="44091582" cy="55667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1207" y="7060106"/>
            <a:ext cx="21626440" cy="3460049"/>
          </a:xfrm>
        </p:spPr>
        <p:txBody>
          <a:bodyPr anchor="b"/>
          <a:lstStyle>
            <a:lvl1pPr marL="0" indent="0">
              <a:buNone/>
              <a:defRPr sz="10063" b="1"/>
            </a:lvl1pPr>
            <a:lvl2pPr marL="1917040" indent="0">
              <a:buNone/>
              <a:defRPr sz="8386" b="1"/>
            </a:lvl2pPr>
            <a:lvl3pPr marL="3834079" indent="0">
              <a:buNone/>
              <a:defRPr sz="7547" b="1"/>
            </a:lvl3pPr>
            <a:lvl4pPr marL="5751119" indent="0">
              <a:buNone/>
              <a:defRPr sz="6709" b="1"/>
            </a:lvl4pPr>
            <a:lvl5pPr marL="7668158" indent="0">
              <a:buNone/>
              <a:defRPr sz="6709" b="1"/>
            </a:lvl5pPr>
            <a:lvl6pPr marL="9585198" indent="0">
              <a:buNone/>
              <a:defRPr sz="6709" b="1"/>
            </a:lvl6pPr>
            <a:lvl7pPr marL="11502238" indent="0">
              <a:buNone/>
              <a:defRPr sz="6709" b="1"/>
            </a:lvl7pPr>
            <a:lvl8pPr marL="13419277" indent="0">
              <a:buNone/>
              <a:defRPr sz="6709" b="1"/>
            </a:lvl8pPr>
            <a:lvl9pPr marL="15336317" indent="0">
              <a:buNone/>
              <a:defRPr sz="6709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1207" y="10520155"/>
            <a:ext cx="21626440" cy="1547356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879842" y="7060106"/>
            <a:ext cx="21732945" cy="3460049"/>
          </a:xfrm>
        </p:spPr>
        <p:txBody>
          <a:bodyPr anchor="b"/>
          <a:lstStyle>
            <a:lvl1pPr marL="0" indent="0">
              <a:buNone/>
              <a:defRPr sz="10063" b="1"/>
            </a:lvl1pPr>
            <a:lvl2pPr marL="1917040" indent="0">
              <a:buNone/>
              <a:defRPr sz="8386" b="1"/>
            </a:lvl2pPr>
            <a:lvl3pPr marL="3834079" indent="0">
              <a:buNone/>
              <a:defRPr sz="7547" b="1"/>
            </a:lvl3pPr>
            <a:lvl4pPr marL="5751119" indent="0">
              <a:buNone/>
              <a:defRPr sz="6709" b="1"/>
            </a:lvl4pPr>
            <a:lvl5pPr marL="7668158" indent="0">
              <a:buNone/>
              <a:defRPr sz="6709" b="1"/>
            </a:lvl5pPr>
            <a:lvl6pPr marL="9585198" indent="0">
              <a:buNone/>
              <a:defRPr sz="6709" b="1"/>
            </a:lvl6pPr>
            <a:lvl7pPr marL="11502238" indent="0">
              <a:buNone/>
              <a:defRPr sz="6709" b="1"/>
            </a:lvl7pPr>
            <a:lvl8pPr marL="13419277" indent="0">
              <a:buNone/>
              <a:defRPr sz="6709" b="1"/>
            </a:lvl8pPr>
            <a:lvl9pPr marL="15336317" indent="0">
              <a:buNone/>
              <a:defRPr sz="6709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879842" y="10520155"/>
            <a:ext cx="21732945" cy="1547356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9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3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9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1920028"/>
            <a:ext cx="16487747" cy="6720099"/>
          </a:xfrm>
        </p:spPr>
        <p:txBody>
          <a:bodyPr anchor="b"/>
          <a:lstStyle>
            <a:lvl1pPr>
              <a:defRPr sz="1341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32945" y="4146730"/>
            <a:ext cx="25879842" cy="20466969"/>
          </a:xfrm>
        </p:spPr>
        <p:txBody>
          <a:bodyPr/>
          <a:lstStyle>
            <a:lvl1pPr>
              <a:defRPr sz="13418"/>
            </a:lvl1pPr>
            <a:lvl2pPr>
              <a:defRPr sz="11740"/>
            </a:lvl2pPr>
            <a:lvl3pPr>
              <a:defRPr sz="10063"/>
            </a:lvl3pPr>
            <a:lvl4pPr>
              <a:defRPr sz="8386"/>
            </a:lvl4pPr>
            <a:lvl5pPr>
              <a:defRPr sz="8386"/>
            </a:lvl5pPr>
            <a:lvl6pPr>
              <a:defRPr sz="8386"/>
            </a:lvl6pPr>
            <a:lvl7pPr>
              <a:defRPr sz="8386"/>
            </a:lvl7pPr>
            <a:lvl8pPr>
              <a:defRPr sz="8386"/>
            </a:lvl8pPr>
            <a:lvl9pPr>
              <a:defRPr sz="8386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8640127"/>
            <a:ext cx="16487747" cy="16006905"/>
          </a:xfrm>
        </p:spPr>
        <p:txBody>
          <a:bodyPr/>
          <a:lstStyle>
            <a:lvl1pPr marL="0" indent="0">
              <a:buNone/>
              <a:defRPr sz="6709"/>
            </a:lvl1pPr>
            <a:lvl2pPr marL="1917040" indent="0">
              <a:buNone/>
              <a:defRPr sz="5870"/>
            </a:lvl2pPr>
            <a:lvl3pPr marL="3834079" indent="0">
              <a:buNone/>
              <a:defRPr sz="5032"/>
            </a:lvl3pPr>
            <a:lvl4pPr marL="5751119" indent="0">
              <a:buNone/>
              <a:defRPr sz="4193"/>
            </a:lvl4pPr>
            <a:lvl5pPr marL="7668158" indent="0">
              <a:buNone/>
              <a:defRPr sz="4193"/>
            </a:lvl5pPr>
            <a:lvl6pPr marL="9585198" indent="0">
              <a:buNone/>
              <a:defRPr sz="4193"/>
            </a:lvl6pPr>
            <a:lvl7pPr marL="11502238" indent="0">
              <a:buNone/>
              <a:defRPr sz="4193"/>
            </a:lvl7pPr>
            <a:lvl8pPr marL="13419277" indent="0">
              <a:buNone/>
              <a:defRPr sz="4193"/>
            </a:lvl8pPr>
            <a:lvl9pPr marL="15336317" indent="0">
              <a:buNone/>
              <a:defRPr sz="4193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4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1920028"/>
            <a:ext cx="16487747" cy="6720099"/>
          </a:xfrm>
        </p:spPr>
        <p:txBody>
          <a:bodyPr anchor="b"/>
          <a:lstStyle>
            <a:lvl1pPr>
              <a:defRPr sz="1341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32945" y="4146730"/>
            <a:ext cx="25879842" cy="20466969"/>
          </a:xfrm>
        </p:spPr>
        <p:txBody>
          <a:bodyPr anchor="t"/>
          <a:lstStyle>
            <a:lvl1pPr marL="0" indent="0">
              <a:buNone/>
              <a:defRPr sz="13418"/>
            </a:lvl1pPr>
            <a:lvl2pPr marL="1917040" indent="0">
              <a:buNone/>
              <a:defRPr sz="11740"/>
            </a:lvl2pPr>
            <a:lvl3pPr marL="3834079" indent="0">
              <a:buNone/>
              <a:defRPr sz="10063"/>
            </a:lvl3pPr>
            <a:lvl4pPr marL="5751119" indent="0">
              <a:buNone/>
              <a:defRPr sz="8386"/>
            </a:lvl4pPr>
            <a:lvl5pPr marL="7668158" indent="0">
              <a:buNone/>
              <a:defRPr sz="8386"/>
            </a:lvl5pPr>
            <a:lvl6pPr marL="9585198" indent="0">
              <a:buNone/>
              <a:defRPr sz="8386"/>
            </a:lvl6pPr>
            <a:lvl7pPr marL="11502238" indent="0">
              <a:buNone/>
              <a:defRPr sz="8386"/>
            </a:lvl7pPr>
            <a:lvl8pPr marL="13419277" indent="0">
              <a:buNone/>
              <a:defRPr sz="8386"/>
            </a:lvl8pPr>
            <a:lvl9pPr marL="15336317" indent="0">
              <a:buNone/>
              <a:defRPr sz="838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8640127"/>
            <a:ext cx="16487747" cy="16006905"/>
          </a:xfrm>
        </p:spPr>
        <p:txBody>
          <a:bodyPr/>
          <a:lstStyle>
            <a:lvl1pPr marL="0" indent="0">
              <a:buNone/>
              <a:defRPr sz="6709"/>
            </a:lvl1pPr>
            <a:lvl2pPr marL="1917040" indent="0">
              <a:buNone/>
              <a:defRPr sz="5870"/>
            </a:lvl2pPr>
            <a:lvl3pPr marL="3834079" indent="0">
              <a:buNone/>
              <a:defRPr sz="5032"/>
            </a:lvl3pPr>
            <a:lvl4pPr marL="5751119" indent="0">
              <a:buNone/>
              <a:defRPr sz="4193"/>
            </a:lvl4pPr>
            <a:lvl5pPr marL="7668158" indent="0">
              <a:buNone/>
              <a:defRPr sz="4193"/>
            </a:lvl5pPr>
            <a:lvl6pPr marL="9585198" indent="0">
              <a:buNone/>
              <a:defRPr sz="4193"/>
            </a:lvl6pPr>
            <a:lvl7pPr marL="11502238" indent="0">
              <a:buNone/>
              <a:defRPr sz="4193"/>
            </a:lvl7pPr>
            <a:lvl8pPr marL="13419277" indent="0">
              <a:buNone/>
              <a:defRPr sz="4193"/>
            </a:lvl8pPr>
            <a:lvl9pPr marL="15336317" indent="0">
              <a:buNone/>
              <a:defRPr sz="4193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1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547" y="1533358"/>
            <a:ext cx="44091582" cy="556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547" y="7666780"/>
            <a:ext cx="44091582" cy="18273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14546" y="26693729"/>
            <a:ext cx="11502152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50CE-A4F5-4935-93F7-67DDB46073B2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33724" y="26693729"/>
            <a:ext cx="17253228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03977" y="26693729"/>
            <a:ext cx="11502152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52BF9-A422-4437-96E6-A36D252CF5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3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4079" rtl="0" eaLnBrk="1" latinLnBrk="0" hangingPunct="1">
        <a:lnSpc>
          <a:spcPct val="90000"/>
        </a:lnSpc>
        <a:spcBef>
          <a:spcPct val="0"/>
        </a:spcBef>
        <a:buNone/>
        <a:defRPr sz="18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8520" indent="-958520" algn="l" defTabSz="3834079" rtl="0" eaLnBrk="1" latinLnBrk="0" hangingPunct="1">
        <a:lnSpc>
          <a:spcPct val="90000"/>
        </a:lnSpc>
        <a:spcBef>
          <a:spcPts val="4193"/>
        </a:spcBef>
        <a:buFont typeface="Arial" panose="020B0604020202020204" pitchFamily="34" charset="0"/>
        <a:buChar char="•"/>
        <a:defRPr sz="11740" kern="1200">
          <a:solidFill>
            <a:schemeClr val="tx1"/>
          </a:solidFill>
          <a:latin typeface="+mn-lt"/>
          <a:ea typeface="+mn-ea"/>
          <a:cs typeface="+mn-cs"/>
        </a:defRPr>
      </a:lvl1pPr>
      <a:lvl2pPr marL="2875559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10063" kern="1200">
          <a:solidFill>
            <a:schemeClr val="tx1"/>
          </a:solidFill>
          <a:latin typeface="+mn-lt"/>
          <a:ea typeface="+mn-ea"/>
          <a:cs typeface="+mn-cs"/>
        </a:defRPr>
      </a:lvl2pPr>
      <a:lvl3pPr marL="4792599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8386" kern="1200">
          <a:solidFill>
            <a:schemeClr val="tx1"/>
          </a:solidFill>
          <a:latin typeface="+mn-lt"/>
          <a:ea typeface="+mn-ea"/>
          <a:cs typeface="+mn-cs"/>
        </a:defRPr>
      </a:lvl3pPr>
      <a:lvl4pPr marL="6709639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4pPr>
      <a:lvl5pPr marL="8626678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5pPr>
      <a:lvl6pPr marL="10543718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6pPr>
      <a:lvl7pPr marL="12460757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7pPr>
      <a:lvl8pPr marL="14377797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8pPr>
      <a:lvl9pPr marL="16294837" indent="-958520" algn="l" defTabSz="3834079" rtl="0" eaLnBrk="1" latinLnBrk="0" hangingPunct="1">
        <a:lnSpc>
          <a:spcPct val="90000"/>
        </a:lnSpc>
        <a:spcBef>
          <a:spcPts val="2097"/>
        </a:spcBef>
        <a:buFont typeface="Arial" panose="020B0604020202020204" pitchFamily="34" charset="0"/>
        <a:buChar char="•"/>
        <a:defRPr sz="75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1pPr>
      <a:lvl2pPr marL="1917040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2pPr>
      <a:lvl3pPr marL="3834079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3pPr>
      <a:lvl4pPr marL="5751119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4pPr>
      <a:lvl5pPr marL="7668158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5pPr>
      <a:lvl6pPr marL="9585198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6pPr>
      <a:lvl7pPr marL="11502238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7pPr>
      <a:lvl8pPr marL="13419277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8pPr>
      <a:lvl9pPr marL="15336317" algn="l" defTabSz="3834079" rtl="0" eaLnBrk="1" latinLnBrk="0" hangingPunct="1">
        <a:defRPr sz="75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13462000" y="0"/>
            <a:ext cx="37658675" cy="545228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317107" y="233653"/>
            <a:ext cx="26518819" cy="258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9600" b="1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Título</a:t>
            </a:r>
            <a:r>
              <a:rPr lang="en-GB" sz="9600" b="1" dirty="0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del Poster</a:t>
            </a:r>
            <a:br>
              <a:rPr lang="en-GB" sz="9600" b="1" dirty="0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AU" sz="9600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476129" y="5962699"/>
            <a:ext cx="11982771" cy="36736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Introducción</a:t>
            </a:r>
            <a:endParaRPr lang="en-US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 defTabSz="967331" eaLnBrk="0" hangingPunct="0">
              <a:spcBef>
                <a:spcPct val="50000"/>
              </a:spcBef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Puede editar el tamaño de la fuente, la distribución de las secciones y la combinación de colores si lo desea. Todas las modificaciones relativas a la visualización del fondo/título deben hacerse a nivel de la diapositiva maestra.</a:t>
            </a:r>
          </a:p>
          <a:p>
            <a:pPr defTabSz="967331"/>
            <a:endParaRPr lang="en-AU" sz="3048" dirty="0">
              <a:solidFill>
                <a:srgbClr val="00226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12774181" y="20820184"/>
            <a:ext cx="15134578" cy="665169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conclusiones</a:t>
            </a:r>
            <a:endParaRPr lang="en-US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67331">
              <a:spcBef>
                <a:spcPct val="50000"/>
              </a:spcBef>
            </a:pPr>
            <a:r>
              <a:rPr lang="es-ES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Borre este texto y sustitúyalo por su propio texto. </a:t>
            </a:r>
          </a:p>
          <a:p>
            <a:pPr defTabSz="967331"/>
            <a:endParaRPr lang="en-US" sz="4057" b="1" dirty="0">
              <a:solidFill>
                <a:srgbClr val="00226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67331"/>
            <a:endParaRPr lang="en-US" sz="4057" b="1" dirty="0">
              <a:solidFill>
                <a:srgbClr val="00226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12774181" y="5962699"/>
            <a:ext cx="37950929" cy="1450579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 numCol="1" spcCol="720685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resultados</a:t>
            </a:r>
            <a:endParaRPr lang="en-AU" sz="1626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476129" y="15508558"/>
            <a:ext cx="11982772" cy="119633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5356" indent="-405356" defTabSz="967331" eaLnBrk="0" hangingPunct="0">
              <a:spcBef>
                <a:spcPct val="50000"/>
              </a:spcBef>
            </a:pPr>
            <a:r>
              <a:rPr lang="en-US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endParaRPr lang="en-US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Consejos para hacer un póster con éxito:</a:t>
            </a: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Reescriba su trabajo en formato de póster, es decir, simplifique todo, evite el exceso de datos. </a:t>
            </a: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títulos de más de 6 palabras deben ir en mayúsculas y minúsculas, no en mayúsculas. Simplifique los títulos.</a:t>
            </a: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escriba frases enteras en mayúsculas ni las subraye para enfatizar su punto de vista, utilice en su lugar caracteres en negrita.</a:t>
            </a: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 diseñar el poster, deje espacio en blanco alrededor del texto. No sobrecargue su cartel.</a:t>
            </a:r>
          </a:p>
          <a:p>
            <a:pPr marL="405356" indent="-405356" defTabSz="967331" eaLnBrk="0" hangingPunct="0">
              <a:buSzPct val="60000"/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Corrige la ortografía y pide a otra persona que lo revise.</a:t>
            </a:r>
          </a:p>
          <a:p>
            <a:pPr marL="405356" indent="-405356" defTabSz="967331" eaLnBrk="0" hangingPunct="0">
              <a:buSzPct val="60000"/>
            </a:pPr>
            <a:endParaRPr lang="en-US" sz="284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39192149" y="20820182"/>
            <a:ext cx="11532961" cy="32005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GB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agradecimientos</a:t>
            </a:r>
            <a:endParaRPr lang="en-GB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67331" eaLnBrk="0" hangingPunct="0">
              <a:spcBef>
                <a:spcPct val="50000"/>
              </a:spcBef>
            </a:pPr>
            <a:r>
              <a:rPr lang="es-ES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Sustitúyalo por su propio texto.</a:t>
            </a:r>
            <a:endParaRPr lang="en-US" sz="3048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76129" y="10030924"/>
            <a:ext cx="11982772" cy="508307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</a:t>
            </a:r>
            <a:endParaRPr lang="en-GB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Cómo utilizar esta plantilla de póster:</a:t>
            </a:r>
          </a:p>
          <a:p>
            <a:pPr>
              <a:spcBef>
                <a:spcPct val="20000"/>
              </a:spcBef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Resalte este texto y sustitúyalo escribiendo su propio texto, o copie y pegue su texto desde un documento de MS Word o una presentación de diapositivas de PowerPoint. </a:t>
            </a:r>
          </a:p>
          <a:p>
            <a:pPr>
              <a:spcBef>
                <a:spcPct val="20000"/>
              </a:spcBef>
            </a:pP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cuerpo del texto/tamaño de la letra </a:t>
            </a:r>
            <a:r>
              <a:rPr lang="es-ES" sz="284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debe ser inferior a 20 puntos</a:t>
            </a:r>
            <a:r>
              <a:rPr lang="es-ES" sz="284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Mantenga el texto del cuerpo alineado a la izquierda, no justifique el texto.</a:t>
            </a:r>
            <a:endParaRPr lang="en-CA" sz="284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28224039" y="20820182"/>
            <a:ext cx="10608354" cy="665169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referencias</a:t>
            </a:r>
            <a:endParaRPr lang="en-US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ES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Borre este texto y sustitúyalo por su propio texto.</a:t>
            </a:r>
            <a:br>
              <a:rPr lang="en-AU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AU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54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Ejemplo</a:t>
            </a:r>
            <a:r>
              <a:rPr lang="en-US" sz="25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54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normas</a:t>
            </a:r>
            <a:r>
              <a:rPr lang="en-US" sz="25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Vancouver: </a:t>
            </a:r>
          </a:p>
          <a:p>
            <a:r>
              <a:rPr lang="en-US" sz="25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en-US" sz="254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Meyer J-P et al</a:t>
            </a:r>
            <a:r>
              <a:rPr lang="en-US" sz="25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The treatment of high-grade superficial bladder cancer and carcinoma in situ with BCG – a questionnaire survey of Consultant practice in England and Wales. </a:t>
            </a:r>
            <a:r>
              <a:rPr lang="en-US" sz="254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Urol</a:t>
            </a:r>
            <a:r>
              <a:rPr lang="en-US" sz="254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540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Oncol</a:t>
            </a:r>
            <a:r>
              <a:rPr lang="en-US" sz="254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2002; 2;: 77-80</a:t>
            </a:r>
            <a:r>
              <a:rPr lang="en-US" sz="25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AU" sz="254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67331" eaLnBrk="0" hangingPunct="0">
              <a:spcBef>
                <a:spcPct val="50000"/>
              </a:spcBef>
            </a:pPr>
            <a:r>
              <a:rPr lang="en-AU" sz="2540" dirty="0">
                <a:solidFill>
                  <a:srgbClr val="3C4B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2540" dirty="0">
              <a:solidFill>
                <a:srgbClr val="3C4B4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30"/>
          <p:cNvSpPr>
            <a:spLocks noChangeArrowheads="1"/>
          </p:cNvSpPr>
          <p:nvPr/>
        </p:nvSpPr>
        <p:spPr bwMode="auto">
          <a:xfrm>
            <a:off x="31189229" y="6473929"/>
            <a:ext cx="5835864" cy="7254668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30685" tIns="265343" rIns="530685" bIns="265343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741">
              <a:solidFill>
                <a:srgbClr val="2F2D5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2823384" y="7024417"/>
            <a:ext cx="10394488" cy="134440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329184" tIns="48459" rIns="329184" bIns="48459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z="2845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Importar</a:t>
            </a:r>
            <a:r>
              <a:rPr lang="en-CA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inserter </a:t>
            </a:r>
            <a:r>
              <a:rPr lang="en-CA" sz="2845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archivos</a:t>
            </a:r>
            <a:endParaRPr lang="en-CA" sz="2845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pueden añadir al cartel imágenes como fotografías, gráficos, diagramas, logotipos, etc. Evite las tablas numéricas largas, ya que serán difíciles de leer.</a:t>
            </a:r>
          </a:p>
          <a:p>
            <a:pPr>
              <a:spcBef>
                <a:spcPct val="50000"/>
              </a:spcBef>
            </a:pPr>
            <a:r>
              <a:rPr lang="es-ES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insertar imágenes, vaya a través de los menús de la siguiente manera: Insertar / Imagen / Desde archivo.  Localice el archivo en su ordenador, selecciónelo y pulse OK. Asegúrese de que todos los archivos de imagen son JPEG/PNG, otros formatos pueden hacer que las imágenes se corrompan después de guardarlas.</a:t>
            </a:r>
          </a:p>
          <a:p>
            <a:pPr>
              <a:spcBef>
                <a:spcPct val="50000"/>
              </a:spcBef>
            </a:pPr>
            <a:r>
              <a:rPr lang="es-ES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Tenga en cuenta el tamaño de la imagen que está importando. </a:t>
            </a:r>
          </a:p>
          <a:p>
            <a:pPr>
              <a:spcBef>
                <a:spcPct val="50000"/>
              </a:spcBef>
            </a:pPr>
            <a:endParaRPr lang="en-CA" sz="3048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Notas sobre los gráficos...</a:t>
            </a:r>
          </a:p>
          <a:p>
            <a:pPr>
              <a:spcBef>
                <a:spcPct val="50000"/>
              </a:spcBef>
            </a:pP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los gráficos sencillos, utilice MS Excel o cree el gráfico directamente en PowerPoint.</a:t>
            </a:r>
          </a:p>
          <a:p>
            <a:pPr>
              <a:spcBef>
                <a:spcPct val="50000"/>
              </a:spcBef>
            </a:pP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gráficos creados en un programa de gráficos científicos (por ejemplo, Sigma </a:t>
            </a:r>
            <a:r>
              <a:rPr lang="es-ES" sz="2438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Plot</a:t>
            </a: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ES" sz="2438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Prism</a:t>
            </a: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SPSS, </a:t>
            </a:r>
            <a:r>
              <a:rPr lang="es-ES" sz="2438" i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  <a:r>
              <a:rPr lang="es-ES" sz="2438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deben guardarse como JPEG o TIFF. </a:t>
            </a:r>
          </a:p>
          <a:p>
            <a:pPr>
              <a:spcBef>
                <a:spcPct val="50000"/>
              </a:spcBef>
            </a:pPr>
            <a:endParaRPr lang="en-AU" sz="3048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24660079" y="6473928"/>
            <a:ext cx="5835864" cy="7254669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30685" tIns="265343" rIns="530685" bIns="265343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741">
              <a:solidFill>
                <a:srgbClr val="2F2D5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4657090" y="14063274"/>
            <a:ext cx="5838854" cy="3975224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190763" tIns="190763" rIns="190763" bIns="190763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tipo de letra recomendado para los pies de foto es Calibri, no inferior a 15 pt. Alineado a la izquierda si se refiere a una figura a su izquierda. Inicie los pies de foto justo en el borde superior de la imagen (gráfico o foto).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1189228" y="14063274"/>
            <a:ext cx="5838854" cy="3975224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190763" tIns="190763" rIns="190763" bIns="190763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45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tipo de letra recomendado para los pies de foto es Calibri, no inferior a 15 pt. Alineado a la izquierda si se refiere a una figura a su izquierda. Inicie los pies de foto justo en el borde superior de la imagen (gráfico o foto).</a:t>
            </a:r>
          </a:p>
        </p:txBody>
      </p:sp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39186183" y="24372447"/>
            <a:ext cx="11538927" cy="30994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GB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Información</a:t>
            </a:r>
            <a:r>
              <a:rPr lang="en-GB" sz="5588" b="1" cap="all" dirty="0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GB" sz="5588" b="1" cap="all" dirty="0" err="1">
                <a:solidFill>
                  <a:srgbClr val="CD4C1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contacto</a:t>
            </a:r>
            <a:endParaRPr lang="en-GB" sz="5588" b="1" cap="all" dirty="0">
              <a:solidFill>
                <a:srgbClr val="CD4C1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967331" eaLnBrk="0" hangingPunct="0">
              <a:spcBef>
                <a:spcPct val="50000"/>
              </a:spcBef>
            </a:pPr>
            <a:r>
              <a:rPr lang="es-ES" sz="3048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Sólo tienes que borrar este texto y sustituirlo por el tuyo. </a:t>
            </a:r>
          </a:p>
        </p:txBody>
      </p:sp>
      <p:graphicFrame>
        <p:nvGraphicFramePr>
          <p:cNvPr id="18" name="Chart 35"/>
          <p:cNvGraphicFramePr/>
          <p:nvPr>
            <p:extLst>
              <p:ext uri="{D42A27DB-BD31-4B8C-83A1-F6EECF244321}">
                <p14:modId xmlns:p14="http://schemas.microsoft.com/office/powerpoint/2010/main" val="156651771"/>
              </p:ext>
            </p:extLst>
          </p:nvPr>
        </p:nvGraphicFramePr>
        <p:xfrm>
          <a:off x="957764" y="21616536"/>
          <a:ext cx="10995773" cy="5363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Diagram 36"/>
          <p:cNvGraphicFramePr/>
          <p:nvPr>
            <p:extLst>
              <p:ext uri="{D42A27DB-BD31-4B8C-83A1-F6EECF244321}">
                <p14:modId xmlns:p14="http://schemas.microsoft.com/office/powerpoint/2010/main" val="989721406"/>
              </p:ext>
            </p:extLst>
          </p:nvPr>
        </p:nvGraphicFramePr>
        <p:xfrm>
          <a:off x="37718379" y="12623567"/>
          <a:ext cx="12043355" cy="4950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23902"/>
              </p:ext>
            </p:extLst>
          </p:nvPr>
        </p:nvGraphicFramePr>
        <p:xfrm>
          <a:off x="37718378" y="6584645"/>
          <a:ext cx="12043355" cy="54306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08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451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922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14317107" y="2109676"/>
            <a:ext cx="26518819" cy="3072728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Authors, PRIMER NOMBRE, APELLIDO,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autor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presentador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subrallados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Filiación1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enumerados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</a:t>
            </a:r>
            <a:r>
              <a:rPr lang="en-AU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3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superíndice</a:t>
            </a:r>
            <a:endParaRPr lang="en-AU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ejemplo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AU" sz="32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RODRIGUEZ</a:t>
            </a:r>
            <a:r>
              <a:rPr lang="en-US" sz="3200" u="sng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N. PEREZ</a:t>
            </a:r>
            <a:r>
              <a:rPr lang="en-US" sz="3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2 2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 P. CACERES</a:t>
            </a:r>
            <a:r>
              <a:rPr lang="en-US" sz="3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A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1Universidad </a:t>
            </a: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Católica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las Misiones, Misiones, Argentina</a:t>
            </a:r>
          </a:p>
          <a:p>
            <a:pPr>
              <a:spcBef>
                <a:spcPct val="20000"/>
              </a:spcBef>
            </a:pP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2Hospital </a:t>
            </a: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Escuela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Agudos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Dr.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Ramón </a:t>
            </a:r>
            <a:r>
              <a:rPr lang="en-AU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Madariaga</a:t>
            </a:r>
            <a:r>
              <a:rPr lang="en-A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Misiones, Argentina</a:t>
            </a: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45666481" y="531088"/>
            <a:ext cx="5068426" cy="4079012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518" tIns="381518" rIns="381518" bIns="381518" anchor="ctr"/>
          <a:lstStyle/>
          <a:p>
            <a:pPr algn="ctr" defTabSz="967331" eaLnBrk="0" hangingPunct="0">
              <a:spcBef>
                <a:spcPct val="50000"/>
              </a:spcBef>
            </a:pPr>
            <a:r>
              <a:rPr lang="en-US" sz="4800" b="1" cap="al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Agregue</a:t>
            </a:r>
            <a:r>
              <a:rPr lang="en-US" sz="4800" b="1" cap="al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800" b="1" cap="al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</a:t>
            </a:r>
            <a:r>
              <a:rPr lang="en-US" sz="4800" b="1" cap="al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logos </a:t>
            </a:r>
            <a:r>
              <a:rPr lang="en-US" sz="4800" b="1" cap="all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aqui</a:t>
            </a:r>
            <a:endParaRPr lang="en-US" sz="4800" b="1" cap="al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4" b="22151"/>
          <a:stretch/>
        </p:blipFill>
        <p:spPr>
          <a:xfrm>
            <a:off x="178424" y="44187"/>
            <a:ext cx="13711130" cy="572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476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581</Words>
  <Application>Microsoft Office PowerPoint</Application>
  <PresentationFormat>Personalizado</PresentationFormat>
  <Paragraphs>44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Reina</dc:creator>
  <cp:lastModifiedBy>carolina uribe</cp:lastModifiedBy>
  <cp:revision>6</cp:revision>
  <dcterms:created xsi:type="dcterms:W3CDTF">2021-06-30T13:21:01Z</dcterms:created>
  <dcterms:modified xsi:type="dcterms:W3CDTF">2021-08-24T22:42:10Z</dcterms:modified>
</cp:coreProperties>
</file>