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32399275" cx="21599525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6" roundtripDataSignature="AMtx7mi0cUtcfxaSpnZjqPN8oQtaV/WP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/>
          <p:nvPr>
            <p:ph type="ctrTitle"/>
          </p:nvPr>
        </p:nvSpPr>
        <p:spPr>
          <a:xfrm>
            <a:off x="1619965" y="5302386"/>
            <a:ext cx="18359596" cy="11279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173"/>
              <a:buFont typeface="Calibri"/>
              <a:buNone/>
              <a:defRPr sz="14173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5"/>
          <p:cNvSpPr txBox="1"/>
          <p:nvPr>
            <p:ph idx="1" type="subTitle"/>
          </p:nvPr>
        </p:nvSpPr>
        <p:spPr>
          <a:xfrm>
            <a:off x="2699941" y="17017128"/>
            <a:ext cx="16199644" cy="7822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sz="5669"/>
            </a:lvl1pPr>
            <a:lvl2pPr lvl="1" algn="ctr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724"/>
              <a:buNone/>
              <a:defRPr sz="4724"/>
            </a:lvl2pPr>
            <a:lvl3pPr lvl="2" algn="ctr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252"/>
              <a:buNone/>
              <a:defRPr sz="4252"/>
            </a:lvl3pPr>
            <a:lvl4pPr lvl="3" algn="ctr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4pPr>
            <a:lvl5pPr lvl="4" algn="ctr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5pPr>
            <a:lvl6pPr lvl="5" algn="ctr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6pPr>
            <a:lvl7pPr lvl="6" algn="ctr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7pPr>
            <a:lvl8pPr lvl="7" algn="ctr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8pPr>
            <a:lvl9pPr lvl="8" algn="ctr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9pPr>
          </a:lstStyle>
          <a:p/>
        </p:txBody>
      </p:sp>
      <p:sp>
        <p:nvSpPr>
          <p:cNvPr id="14" name="Google Shape;14;p5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5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1484968" y="1724969"/>
            <a:ext cx="18629590" cy="62623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 rot="5400000">
            <a:off x="521238" y="9588541"/>
            <a:ext cx="20557051" cy="18629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4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4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4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 rot="5400000">
            <a:off x="4057411" y="13124713"/>
            <a:ext cx="27456900" cy="46573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 rot="5400000">
            <a:off x="-5392382" y="8602312"/>
            <a:ext cx="27456900" cy="13702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6"/>
          <p:cNvSpPr txBox="1"/>
          <p:nvPr>
            <p:ph type="title"/>
          </p:nvPr>
        </p:nvSpPr>
        <p:spPr>
          <a:xfrm>
            <a:off x="1484968" y="1724969"/>
            <a:ext cx="18629590" cy="62623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6"/>
          <p:cNvSpPr txBox="1"/>
          <p:nvPr>
            <p:ph idx="1" type="body"/>
          </p:nvPr>
        </p:nvSpPr>
        <p:spPr>
          <a:xfrm>
            <a:off x="1484968" y="8624810"/>
            <a:ext cx="18629590" cy="205570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/>
          <p:nvPr>
            <p:ph type="title"/>
          </p:nvPr>
        </p:nvSpPr>
        <p:spPr>
          <a:xfrm>
            <a:off x="1473719" y="8077332"/>
            <a:ext cx="18629590" cy="134772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173"/>
              <a:buFont typeface="Calibri"/>
              <a:buNone/>
              <a:defRPr sz="14173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7"/>
          <p:cNvSpPr txBox="1"/>
          <p:nvPr>
            <p:ph idx="1" type="body"/>
          </p:nvPr>
        </p:nvSpPr>
        <p:spPr>
          <a:xfrm>
            <a:off x="1473719" y="21682033"/>
            <a:ext cx="18629590" cy="70873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sz="5669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rgbClr val="888888"/>
              </a:buClr>
              <a:buSzPts val="4724"/>
              <a:buNone/>
              <a:defRPr sz="4724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rgbClr val="888888"/>
              </a:buClr>
              <a:buSzPts val="4252"/>
              <a:buNone/>
              <a:defRPr sz="4252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rgbClr val="888888"/>
              </a:buClr>
              <a:buSzPts val="3780"/>
              <a:buNone/>
              <a:defRPr sz="378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rgbClr val="888888"/>
              </a:buClr>
              <a:buSzPts val="3780"/>
              <a:buNone/>
              <a:defRPr sz="378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rgbClr val="888888"/>
              </a:buClr>
              <a:buSzPts val="3780"/>
              <a:buNone/>
              <a:defRPr sz="378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rgbClr val="888888"/>
              </a:buClr>
              <a:buSzPts val="3780"/>
              <a:buNone/>
              <a:defRPr sz="378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rgbClr val="888888"/>
              </a:buClr>
              <a:buSzPts val="3780"/>
              <a:buNone/>
              <a:defRPr sz="378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rgbClr val="888888"/>
              </a:buClr>
              <a:buSzPts val="3780"/>
              <a:buNone/>
              <a:defRPr sz="378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1484968" y="1724969"/>
            <a:ext cx="18629590" cy="62623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8"/>
          <p:cNvSpPr txBox="1"/>
          <p:nvPr>
            <p:ph idx="1" type="body"/>
          </p:nvPr>
        </p:nvSpPr>
        <p:spPr>
          <a:xfrm>
            <a:off x="1484967" y="8624810"/>
            <a:ext cx="9179798" cy="205570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2" type="body"/>
          </p:nvPr>
        </p:nvSpPr>
        <p:spPr>
          <a:xfrm>
            <a:off x="10934760" y="8624810"/>
            <a:ext cx="9179798" cy="205570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8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/>
          <p:nvPr>
            <p:ph type="title"/>
          </p:nvPr>
        </p:nvSpPr>
        <p:spPr>
          <a:xfrm>
            <a:off x="1487781" y="1724969"/>
            <a:ext cx="18629590" cy="62623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" type="body"/>
          </p:nvPr>
        </p:nvSpPr>
        <p:spPr>
          <a:xfrm>
            <a:off x="1487783" y="7942328"/>
            <a:ext cx="9137610" cy="38924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b="1" sz="5669"/>
            </a:lvl1pPr>
            <a:lvl2pPr indent="-2286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724"/>
              <a:buNone/>
              <a:defRPr b="1" sz="4724"/>
            </a:lvl2pPr>
            <a:lvl3pPr indent="-2286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252"/>
              <a:buNone/>
              <a:defRPr b="1" sz="4252"/>
            </a:lvl3pPr>
            <a:lvl4pPr indent="-2286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4pPr>
            <a:lvl5pPr indent="-2286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5pPr>
            <a:lvl6pPr indent="-2286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6pPr>
            <a:lvl7pPr indent="-2286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7pPr>
            <a:lvl8pPr indent="-2286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8pPr>
            <a:lvl9pPr indent="-2286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1487783" y="11834740"/>
            <a:ext cx="9137610" cy="17407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3" type="body"/>
          </p:nvPr>
        </p:nvSpPr>
        <p:spPr>
          <a:xfrm>
            <a:off x="10934761" y="7942328"/>
            <a:ext cx="9182611" cy="38924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b="1" sz="5669"/>
            </a:lvl1pPr>
            <a:lvl2pPr indent="-2286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724"/>
              <a:buNone/>
              <a:defRPr b="1" sz="4724"/>
            </a:lvl2pPr>
            <a:lvl3pPr indent="-2286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252"/>
              <a:buNone/>
              <a:defRPr b="1" sz="4252"/>
            </a:lvl3pPr>
            <a:lvl4pPr indent="-2286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4pPr>
            <a:lvl5pPr indent="-2286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5pPr>
            <a:lvl6pPr indent="-2286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6pPr>
            <a:lvl7pPr indent="-2286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7pPr>
            <a:lvl8pPr indent="-2286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8pPr>
            <a:lvl9pPr indent="-2286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b="1" sz="3780"/>
            </a:lvl9pPr>
          </a:lstStyle>
          <a:p/>
        </p:txBody>
      </p:sp>
      <p:sp>
        <p:nvSpPr>
          <p:cNvPr id="41" name="Google Shape;41;p9"/>
          <p:cNvSpPr txBox="1"/>
          <p:nvPr>
            <p:ph idx="4" type="body"/>
          </p:nvPr>
        </p:nvSpPr>
        <p:spPr>
          <a:xfrm>
            <a:off x="10934761" y="11834740"/>
            <a:ext cx="9182611" cy="17407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type="title"/>
          </p:nvPr>
        </p:nvSpPr>
        <p:spPr>
          <a:xfrm>
            <a:off x="1484968" y="1724969"/>
            <a:ext cx="18629590" cy="62623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0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1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/>
          <p:nvPr>
            <p:ph type="title"/>
          </p:nvPr>
        </p:nvSpPr>
        <p:spPr>
          <a:xfrm>
            <a:off x="1487781" y="2159952"/>
            <a:ext cx="6966409" cy="75598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59"/>
              <a:buFont typeface="Calibri"/>
              <a:buNone/>
              <a:defRPr sz="755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" type="body"/>
          </p:nvPr>
        </p:nvSpPr>
        <p:spPr>
          <a:xfrm>
            <a:off x="9182611" y="4664905"/>
            <a:ext cx="10934760" cy="230244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708596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7559"/>
              <a:buChar char="•"/>
              <a:defRPr sz="7558"/>
            </a:lvl1pPr>
            <a:lvl2pPr indent="-648589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6614"/>
              <a:buChar char="•"/>
              <a:defRPr sz="6614"/>
            </a:lvl2pPr>
            <a:lvl3pPr indent="-588581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5669"/>
              <a:buChar char="•"/>
              <a:defRPr sz="5669"/>
            </a:lvl3pPr>
            <a:lvl4pPr indent="-528574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724"/>
              <a:buChar char="•"/>
              <a:defRPr sz="4724"/>
            </a:lvl4pPr>
            <a:lvl5pPr indent="-528573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724"/>
              <a:buChar char="•"/>
              <a:defRPr sz="4724"/>
            </a:lvl5pPr>
            <a:lvl6pPr indent="-528573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724"/>
              <a:buChar char="•"/>
              <a:defRPr sz="4724"/>
            </a:lvl6pPr>
            <a:lvl7pPr indent="-528573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724"/>
              <a:buChar char="•"/>
              <a:defRPr sz="4724"/>
            </a:lvl7pPr>
            <a:lvl8pPr indent="-528573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724"/>
              <a:buChar char="•"/>
              <a:defRPr sz="4724"/>
            </a:lvl8pPr>
            <a:lvl9pPr indent="-528573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724"/>
              <a:buChar char="•"/>
              <a:defRPr sz="4724"/>
            </a:lvl9pPr>
          </a:lstStyle>
          <a:p/>
        </p:txBody>
      </p:sp>
      <p:sp>
        <p:nvSpPr>
          <p:cNvPr id="57" name="Google Shape;57;p12"/>
          <p:cNvSpPr txBox="1"/>
          <p:nvPr>
            <p:ph idx="2" type="body"/>
          </p:nvPr>
        </p:nvSpPr>
        <p:spPr>
          <a:xfrm>
            <a:off x="1487781" y="9719786"/>
            <a:ext cx="6966409" cy="18007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1pPr>
            <a:lvl2pPr indent="-2286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307"/>
              <a:buNone/>
              <a:defRPr sz="3307"/>
            </a:lvl2pPr>
            <a:lvl3pPr indent="-2286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835"/>
              <a:buNone/>
              <a:defRPr sz="2835"/>
            </a:lvl3pPr>
            <a:lvl4pPr indent="-2286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4pPr>
            <a:lvl5pPr indent="-2286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5pPr>
            <a:lvl6pPr indent="-2286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6pPr>
            <a:lvl7pPr indent="-2286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7pPr>
            <a:lvl8pPr indent="-2286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8pPr>
            <a:lvl9pPr indent="-2286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9pPr>
          </a:lstStyle>
          <a:p/>
        </p:txBody>
      </p:sp>
      <p:sp>
        <p:nvSpPr>
          <p:cNvPr id="58" name="Google Shape;58;p12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title"/>
          </p:nvPr>
        </p:nvSpPr>
        <p:spPr>
          <a:xfrm>
            <a:off x="1487781" y="2159952"/>
            <a:ext cx="6966409" cy="75598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59"/>
              <a:buFont typeface="Calibri"/>
              <a:buNone/>
              <a:defRPr sz="755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3"/>
          <p:cNvSpPr/>
          <p:nvPr>
            <p:ph idx="2" type="pic"/>
          </p:nvPr>
        </p:nvSpPr>
        <p:spPr>
          <a:xfrm>
            <a:off x="9182611" y="4664905"/>
            <a:ext cx="10934760" cy="23024494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3"/>
          <p:cNvSpPr txBox="1"/>
          <p:nvPr>
            <p:ph idx="1" type="body"/>
          </p:nvPr>
        </p:nvSpPr>
        <p:spPr>
          <a:xfrm>
            <a:off x="1487781" y="9719786"/>
            <a:ext cx="6966409" cy="18007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1pPr>
            <a:lvl2pPr indent="-228600" lvl="1" marL="914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3307"/>
              <a:buNone/>
              <a:defRPr sz="3307"/>
            </a:lvl2pPr>
            <a:lvl3pPr indent="-228600" lvl="2" marL="1371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835"/>
              <a:buNone/>
              <a:defRPr sz="2835"/>
            </a:lvl3pPr>
            <a:lvl4pPr indent="-228600" lvl="3" marL="1828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4pPr>
            <a:lvl5pPr indent="-228600" lvl="4" marL="22860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5pPr>
            <a:lvl6pPr indent="-228600" lvl="5" marL="27432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6pPr>
            <a:lvl7pPr indent="-228600" lvl="6" marL="32004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7pPr>
            <a:lvl8pPr indent="-228600" lvl="7" marL="36576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8pPr>
            <a:lvl9pPr indent="-228600" lvl="8" marL="411480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2362"/>
              <a:buNone/>
              <a:defRPr sz="2362"/>
            </a:lvl9pPr>
          </a:lstStyle>
          <a:p/>
        </p:txBody>
      </p:sp>
      <p:sp>
        <p:nvSpPr>
          <p:cNvPr id="65" name="Google Shape;65;p13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3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1484968" y="1724969"/>
            <a:ext cx="18629590" cy="62623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394"/>
              <a:buFont typeface="Calibri"/>
              <a:buNone/>
              <a:defRPr b="0" i="0" sz="1039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1484968" y="8624810"/>
            <a:ext cx="18629590" cy="205570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648589" lvl="0" marL="457200" marR="0" rtl="0" algn="l">
              <a:lnSpc>
                <a:spcPct val="90000"/>
              </a:lnSpc>
              <a:spcBef>
                <a:spcPts val="2362"/>
              </a:spcBef>
              <a:spcAft>
                <a:spcPts val="0"/>
              </a:spcAft>
              <a:buClr>
                <a:schemeClr val="dk1"/>
              </a:buClr>
              <a:buSzPts val="6614"/>
              <a:buFont typeface="Arial"/>
              <a:buChar char="•"/>
              <a:defRPr b="0" i="0" sz="661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88581" lvl="1" marL="914400" marR="0" rtl="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b="0" i="0" sz="566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28574" lvl="2" marL="1371600" marR="0" rtl="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724"/>
              <a:buFont typeface="Arial"/>
              <a:buChar char="•"/>
              <a:defRPr b="0" i="0" sz="4724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98602" lvl="3" marL="1828800" marR="0" rtl="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252"/>
              <a:buFont typeface="Arial"/>
              <a:buChar char="•"/>
              <a:defRPr b="0" i="0" sz="425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98601" lvl="4" marL="2286000" marR="0" rtl="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252"/>
              <a:buFont typeface="Arial"/>
              <a:buChar char="•"/>
              <a:defRPr b="0" i="0" sz="425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98601" lvl="5" marL="2743200" marR="0" rtl="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252"/>
              <a:buFont typeface="Arial"/>
              <a:buChar char="•"/>
              <a:defRPr b="0" i="0" sz="425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98601" lvl="6" marL="3200400" marR="0" rtl="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252"/>
              <a:buFont typeface="Arial"/>
              <a:buChar char="•"/>
              <a:defRPr b="0" i="0" sz="425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98601" lvl="7" marL="3657600" marR="0" rtl="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252"/>
              <a:buFont typeface="Arial"/>
              <a:buChar char="•"/>
              <a:defRPr b="0" i="0" sz="425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98602" lvl="8" marL="4114800" marR="0" rtl="0" algn="l">
              <a:lnSpc>
                <a:spcPct val="90000"/>
              </a:lnSpc>
              <a:spcBef>
                <a:spcPts val="1181"/>
              </a:spcBef>
              <a:spcAft>
                <a:spcPts val="0"/>
              </a:spcAft>
              <a:buClr>
                <a:schemeClr val="dk1"/>
              </a:buClr>
              <a:buSzPts val="4252"/>
              <a:buFont typeface="Arial"/>
              <a:buChar char="•"/>
              <a:defRPr b="0" i="0" sz="425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0" type="dt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3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4"/>
          <p:cNvSpPr txBox="1"/>
          <p:nvPr>
            <p:ph idx="11" type="ftr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3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4"/>
          <p:cNvSpPr txBox="1"/>
          <p:nvPr>
            <p:ph idx="12" type="sldNum"/>
          </p:nvPr>
        </p:nvSpPr>
        <p:spPr>
          <a:xfrm>
            <a:off x="15254666" y="30029347"/>
            <a:ext cx="4859893" cy="1724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83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83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83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83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83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83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83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83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83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1661248" cy="3004457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698191" y="3397090"/>
            <a:ext cx="20264864" cy="2554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96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TÍTULO DEL TRABAJO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Autores: Apellido e inciales de nombres. Ej: Gonzales² M.I., Garcia C.A².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Filiación  por super índice. Ej: 2: Universidad Católica de las Misiones.</a:t>
            </a:r>
            <a:endParaRPr b="1" i="0" sz="9600" u="none" cap="none" strike="noStrike">
              <a:solidFill>
                <a:srgbClr val="9E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1012370" y="6805465"/>
            <a:ext cx="9350830" cy="735586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54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INTRODUCCIÓN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Colocar aqui la introduccion de su trabajo</a:t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1066799" y="14958858"/>
            <a:ext cx="9350830" cy="3662541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54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OBJETIVO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Colocar aqui el objetivode su trabajo</a:t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1066799" y="18752045"/>
            <a:ext cx="9350830" cy="3662541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54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METODOLOGÍA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Colocar aqui la metodologia de su trabajo</a:t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9" name="Google Shape;89;p1"/>
          <p:cNvCxnSpPr/>
          <p:nvPr/>
        </p:nvCxnSpPr>
        <p:spPr>
          <a:xfrm>
            <a:off x="0" y="29783313"/>
            <a:ext cx="21599524" cy="97972"/>
          </a:xfrm>
          <a:prstGeom prst="straightConnector1">
            <a:avLst/>
          </a:prstGeom>
          <a:noFill/>
          <a:ln cap="flat" cmpd="sng" w="76200">
            <a:solidFill>
              <a:srgbClr val="9E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0" name="Google Shape;90;p1"/>
          <p:cNvSpPr txBox="1"/>
          <p:nvPr/>
        </p:nvSpPr>
        <p:spPr>
          <a:xfrm>
            <a:off x="11234057" y="6761309"/>
            <a:ext cx="9198423" cy="16589157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54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RESULTADOS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Colocar aqui los resultados de su trabajo.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Pueden agregarse gráficos y/o figuras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1066799" y="23799745"/>
            <a:ext cx="19365681" cy="2431435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54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CONCLUSIONES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Colocar aqui la conclusion de su trabajo</a:t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1153885" y="26989263"/>
            <a:ext cx="19365681" cy="2431435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54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REFERNCIAS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Colocar aqui las referencias de su trabajo</a:t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1219199" y="29993713"/>
            <a:ext cx="9616441" cy="2215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cap="none" strike="noStrike">
                <a:solidFill>
                  <a:srgbClr val="9E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5400" u="none" cap="none" strike="noStrike">
              <a:solidFill>
                <a:srgbClr val="9E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N° de proyecto aprobado por el comité de ética si aplica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Email y telefono de contacto </a:t>
            </a:r>
            <a:endParaRPr/>
          </a:p>
        </p:txBody>
      </p:sp>
      <p:sp>
        <p:nvSpPr>
          <p:cNvPr id="94" name="Google Shape;94;p1"/>
          <p:cNvSpPr/>
          <p:nvPr/>
        </p:nvSpPr>
        <p:spPr>
          <a:xfrm>
            <a:off x="18026742" y="29993713"/>
            <a:ext cx="3262885" cy="2173574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LOGOTIPO DE SU ISTITUCIÓN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2021-08-24T20:23:01Z</dcterms:created>
  <dc:creator>carolina uribe</dc:creator>
</cp:coreProperties>
</file>